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13"/>
  </p:notesMasterIdLst>
  <p:sldIdLst>
    <p:sldId id="546" r:id="rId5"/>
    <p:sldId id="547" r:id="rId6"/>
    <p:sldId id="559" r:id="rId7"/>
    <p:sldId id="560" r:id="rId8"/>
    <p:sldId id="562" r:id="rId9"/>
    <p:sldId id="563" r:id="rId10"/>
    <p:sldId id="574" r:id="rId11"/>
    <p:sldId id="575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E56E29-2112-4CD2-C8A0-1A4479B9D274}" name="Mote, Joy" initials="MJ" userId="S::jmote@second.org::c7bcde42-7689-4ceb-a896-5e2d414a9d6b" providerId="AD"/>
  <p188:author id="{D38A3F94-15B2-3904-C8C0-B15A0F0D494F}" name="Guest User" initials="GU" userId="S::urn:spo:anon#8ca7187e81e0918785099e7c1115b9d5274ed45b9e02b0e5a40be880e19c3be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F3FF"/>
    <a:srgbClr val="CC0099"/>
    <a:srgbClr val="294D11"/>
    <a:srgbClr val="FFFF66"/>
    <a:srgbClr val="9966FF"/>
    <a:srgbClr val="FFFF00"/>
    <a:srgbClr val="FFCC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6D063-F841-6B80-3F1F-48112BD89B5B}" v="290" dt="2024-11-05T17:35:14.079"/>
    <p1510:client id="{8D9C33CE-C732-298C-48F1-794F0C61691B}" v="6" dt="2024-11-04T20:43:44.236"/>
    <p1510:client id="{E42D79D8-530D-0785-3748-0C28B76C4C24}" v="54" dt="2024-11-04T20:03:08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56"/>
  </p:normalViewPr>
  <p:slideViewPr>
    <p:cSldViewPr snapToGrid="0">
      <p:cViewPr varScale="1">
        <p:scale>
          <a:sx n="112" d="100"/>
          <a:sy n="112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ne, Magen" userId="f5ba02d6-b250-44f8-97cf-0a73f78f6844" providerId="ADAL" clId="{9CF2A779-D077-4D56-83A4-4C8BE072D1C1}"/>
    <pc:docChg chg="custSel addSld modSld sldOrd">
      <pc:chgData name="Stone, Magen" userId="f5ba02d6-b250-44f8-97cf-0a73f78f6844" providerId="ADAL" clId="{9CF2A779-D077-4D56-83A4-4C8BE072D1C1}" dt="2024-09-11T17:50:51.055" v="609"/>
      <pc:docMkLst>
        <pc:docMk/>
      </pc:docMkLst>
      <pc:sldChg chg="modSp mod">
        <pc:chgData name="Stone, Magen" userId="f5ba02d6-b250-44f8-97cf-0a73f78f6844" providerId="ADAL" clId="{9CF2A779-D077-4D56-83A4-4C8BE072D1C1}" dt="2024-09-10T20:37:10.773" v="505" actId="121"/>
        <pc:sldMkLst>
          <pc:docMk/>
          <pc:sldMk cId="2626370035" sldId="499"/>
        </pc:sldMkLst>
        <pc:spChg chg="mod">
          <ac:chgData name="Stone, Magen" userId="f5ba02d6-b250-44f8-97cf-0a73f78f6844" providerId="ADAL" clId="{9CF2A779-D077-4D56-83A4-4C8BE072D1C1}" dt="2024-09-10T20:37:10.773" v="505" actId="121"/>
          <ac:spMkLst>
            <pc:docMk/>
            <pc:sldMk cId="2626370035" sldId="499"/>
            <ac:spMk id="3" creationId="{8642DDA0-A2E9-98A1-73F0-41A4A72DDE8F}"/>
          </ac:spMkLst>
        </pc:spChg>
      </pc:sldChg>
      <pc:sldChg chg="modSp mod modAnim">
        <pc:chgData name="Stone, Magen" userId="f5ba02d6-b250-44f8-97cf-0a73f78f6844" providerId="ADAL" clId="{9CF2A779-D077-4D56-83A4-4C8BE072D1C1}" dt="2024-09-10T20:35:14.635" v="504" actId="6549"/>
        <pc:sldMkLst>
          <pc:docMk/>
          <pc:sldMk cId="519104178" sldId="531"/>
        </pc:sldMkLst>
      </pc:sldChg>
      <pc:sldChg chg="delSp modSp mod">
        <pc:chgData name="Stone, Magen" userId="f5ba02d6-b250-44f8-97cf-0a73f78f6844" providerId="ADAL" clId="{9CF2A779-D077-4D56-83A4-4C8BE072D1C1}" dt="2024-09-10T20:18:14.699" v="193" actId="20577"/>
        <pc:sldMkLst>
          <pc:docMk/>
          <pc:sldMk cId="1505559748" sldId="534"/>
        </pc:sldMkLst>
        <pc:spChg chg="mod">
          <ac:chgData name="Stone, Magen" userId="f5ba02d6-b250-44f8-97cf-0a73f78f6844" providerId="ADAL" clId="{9CF2A779-D077-4D56-83A4-4C8BE072D1C1}" dt="2024-09-10T20:18:14.699" v="193" actId="20577"/>
          <ac:spMkLst>
            <pc:docMk/>
            <pc:sldMk cId="1505559748" sldId="534"/>
            <ac:spMk id="5" creationId="{1C597DE9-EE49-FECA-5847-CBA34C937D67}"/>
          </ac:spMkLst>
        </pc:spChg>
        <pc:spChg chg="mod">
          <ac:chgData name="Stone, Magen" userId="f5ba02d6-b250-44f8-97cf-0a73f78f6844" providerId="ADAL" clId="{9CF2A779-D077-4D56-83A4-4C8BE072D1C1}" dt="2024-09-10T20:17:51.209" v="190" actId="207"/>
          <ac:spMkLst>
            <pc:docMk/>
            <pc:sldMk cId="1505559748" sldId="534"/>
            <ac:spMk id="7" creationId="{0BCF6245-AAD9-6F13-0DDA-8143D0FAF73C}"/>
          </ac:spMkLst>
        </pc:spChg>
      </pc:sldChg>
      <pc:sldChg chg="delSp modSp mod">
        <pc:chgData name="Stone, Magen" userId="f5ba02d6-b250-44f8-97cf-0a73f78f6844" providerId="ADAL" clId="{9CF2A779-D077-4D56-83A4-4C8BE072D1C1}" dt="2024-09-10T20:28:35.353" v="501" actId="20577"/>
        <pc:sldMkLst>
          <pc:docMk/>
          <pc:sldMk cId="1028864394" sldId="536"/>
        </pc:sldMkLst>
      </pc:sldChg>
      <pc:sldChg chg="addSp delSp modSp add mod ord setBg">
        <pc:chgData name="Stone, Magen" userId="f5ba02d6-b250-44f8-97cf-0a73f78f6844" providerId="ADAL" clId="{9CF2A779-D077-4D56-83A4-4C8BE072D1C1}" dt="2024-09-11T17:50:51.055" v="609"/>
        <pc:sldMkLst>
          <pc:docMk/>
          <pc:sldMk cId="1282555975" sldId="537"/>
        </pc:sldMkLst>
      </pc:sldChg>
      <pc:sldChg chg="addSp delSp modSp add mod ord setBg">
        <pc:chgData name="Stone, Magen" userId="f5ba02d6-b250-44f8-97cf-0a73f78f6844" providerId="ADAL" clId="{9CF2A779-D077-4D56-83A4-4C8BE072D1C1}" dt="2024-09-11T17:50:43.202" v="608"/>
        <pc:sldMkLst>
          <pc:docMk/>
          <pc:sldMk cId="3197324848" sldId="538"/>
        </pc:sldMkLst>
      </pc:sldChg>
    </pc:docChg>
  </pc:docChgLst>
  <pc:docChgLst>
    <pc:chgData name="Pena, Taylor" userId="S::tpena@second.org::0a082e23-f7f9-41a0-bf4c-7045b856f8e3" providerId="AD" clId="Web-{2C2E6F24-FAE8-D040-CEC9-36B1B807FA27}"/>
    <pc:docChg chg="addSld modSld">
      <pc:chgData name="Pena, Taylor" userId="S::tpena@second.org::0a082e23-f7f9-41a0-bf4c-7045b856f8e3" providerId="AD" clId="Web-{2C2E6F24-FAE8-D040-CEC9-36B1B807FA27}" dt="2024-10-01T14:22:40.401" v="8" actId="14100"/>
      <pc:docMkLst>
        <pc:docMk/>
      </pc:docMkLst>
      <pc:sldChg chg="addSp delSp modSp add replId">
        <pc:chgData name="Pena, Taylor" userId="S::tpena@second.org::0a082e23-f7f9-41a0-bf4c-7045b856f8e3" providerId="AD" clId="Web-{2C2E6F24-FAE8-D040-CEC9-36B1B807FA27}" dt="2024-10-01T14:22:40.401" v="8" actId="14100"/>
        <pc:sldMkLst>
          <pc:docMk/>
          <pc:sldMk cId="308714643" sldId="553"/>
        </pc:sldMkLst>
      </pc:sldChg>
    </pc:docChg>
  </pc:docChgLst>
  <pc:docChgLst>
    <pc:chgData name="Pena, Taylor" userId="S::tpena@second.org::0a082e23-f7f9-41a0-bf4c-7045b856f8e3" providerId="AD" clId="Web-{328D3350-6C19-9F25-8C50-D5F9D1CAB4CB}"/>
    <pc:docChg chg="modSld">
      <pc:chgData name="Pena, Taylor" userId="S::tpena@second.org::0a082e23-f7f9-41a0-bf4c-7045b856f8e3" providerId="AD" clId="Web-{328D3350-6C19-9F25-8C50-D5F9D1CAB4CB}" dt="2024-09-04T21:02:03.851" v="1" actId="20577"/>
      <pc:docMkLst>
        <pc:docMk/>
      </pc:docMkLst>
      <pc:sldChg chg="modSp">
        <pc:chgData name="Pena, Taylor" userId="S::tpena@second.org::0a082e23-f7f9-41a0-bf4c-7045b856f8e3" providerId="AD" clId="Web-{328D3350-6C19-9F25-8C50-D5F9D1CAB4CB}" dt="2024-09-04T21:02:03.851" v="1" actId="20577"/>
        <pc:sldMkLst>
          <pc:docMk/>
          <pc:sldMk cId="1122910842" sldId="534"/>
        </pc:sldMkLst>
      </pc:sldChg>
    </pc:docChg>
  </pc:docChgLst>
  <pc:docChgLst>
    <pc:chgData name="Pena, Taylor" userId="S::tpena@second.org::0a082e23-f7f9-41a0-bf4c-7045b856f8e3" providerId="AD" clId="Web-{8D66B379-ABC3-6223-B180-0610DE43CFD0}"/>
    <pc:docChg chg="addSld modSld">
      <pc:chgData name="Pena, Taylor" userId="S::tpena@second.org::0a082e23-f7f9-41a0-bf4c-7045b856f8e3" providerId="AD" clId="Web-{8D66B379-ABC3-6223-B180-0610DE43CFD0}" dt="2024-10-23T17:44:07.225" v="113" actId="1076"/>
      <pc:docMkLst>
        <pc:docMk/>
      </pc:docMkLst>
      <pc:sldChg chg="delSp modSp">
        <pc:chgData name="Pena, Taylor" userId="S::tpena@second.org::0a082e23-f7f9-41a0-bf4c-7045b856f8e3" providerId="AD" clId="Web-{8D66B379-ABC3-6223-B180-0610DE43CFD0}" dt="2024-10-23T17:33:54.469" v="12"/>
        <pc:sldMkLst>
          <pc:docMk/>
          <pc:sldMk cId="2626370035" sldId="499"/>
        </pc:sldMkLst>
      </pc:sldChg>
      <pc:sldChg chg="modSp">
        <pc:chgData name="Pena, Taylor" userId="S::tpena@second.org::0a082e23-f7f9-41a0-bf4c-7045b856f8e3" providerId="AD" clId="Web-{8D66B379-ABC3-6223-B180-0610DE43CFD0}" dt="2024-10-23T17:33:42.109" v="9" actId="20577"/>
        <pc:sldMkLst>
          <pc:docMk/>
          <pc:sldMk cId="946721745" sldId="517"/>
        </pc:sldMkLst>
        <pc:spChg chg="mod">
          <ac:chgData name="Pena, Taylor" userId="S::tpena@second.org::0a082e23-f7f9-41a0-bf4c-7045b856f8e3" providerId="AD" clId="Web-{8D66B379-ABC3-6223-B180-0610DE43CFD0}" dt="2024-10-23T17:33:42.109" v="9" actId="20577"/>
          <ac:spMkLst>
            <pc:docMk/>
            <pc:sldMk cId="946721745" sldId="517"/>
            <ac:spMk id="14" creationId="{3C798AFF-35E3-693D-D07A-2799AE8B22C4}"/>
          </ac:spMkLst>
        </pc:spChg>
      </pc:sldChg>
      <pc:sldChg chg="addSp delSp modSp">
        <pc:chgData name="Pena, Taylor" userId="S::tpena@second.org::0a082e23-f7f9-41a0-bf4c-7045b856f8e3" providerId="AD" clId="Web-{8D66B379-ABC3-6223-B180-0610DE43CFD0}" dt="2024-10-23T17:44:07.225" v="113" actId="1076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8D66B379-ABC3-6223-B180-0610DE43CFD0}" dt="2024-10-23T17:35:16.813" v="18" actId="20577"/>
          <ac:spMkLst>
            <pc:docMk/>
            <pc:sldMk cId="1590394740" sldId="551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4:07.225" v="113" actId="1076"/>
          <ac:picMkLst>
            <pc:docMk/>
            <pc:sldMk cId="1590394740" sldId="551"/>
            <ac:picMk id="3" creationId="{C6D336E4-0F29-4997-F88D-444B21A666F7}"/>
          </ac:picMkLst>
        </pc:picChg>
      </pc:sldChg>
      <pc:sldChg chg="addSp delSp modSp">
        <pc:chgData name="Pena, Taylor" userId="S::tpena@second.org::0a082e23-f7f9-41a0-bf4c-7045b856f8e3" providerId="AD" clId="Web-{8D66B379-ABC3-6223-B180-0610DE43CFD0}" dt="2024-10-23T17:43:30.146" v="99" actId="1076"/>
        <pc:sldMkLst>
          <pc:docMk/>
          <pc:sldMk cId="4124692093" sldId="555"/>
        </pc:sldMkLst>
        <pc:spChg chg="mod">
          <ac:chgData name="Pena, Taylor" userId="S::tpena@second.org::0a082e23-f7f9-41a0-bf4c-7045b856f8e3" providerId="AD" clId="Web-{8D66B379-ABC3-6223-B180-0610DE43CFD0}" dt="2024-10-23T17:38:41.268" v="42" actId="20577"/>
          <ac:spMkLst>
            <pc:docMk/>
            <pc:sldMk cId="4124692093" sldId="555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3:30.146" v="99" actId="1076"/>
          <ac:picMkLst>
            <pc:docMk/>
            <pc:sldMk cId="4124692093" sldId="555"/>
            <ac:picMk id="3" creationId="{BD2E780F-F445-4D8D-6E9A-1172A24F5E4F}"/>
          </ac:picMkLst>
        </pc:picChg>
      </pc:sldChg>
      <pc:sldChg chg="addSp delSp modSp">
        <pc:chgData name="Pena, Taylor" userId="S::tpena@second.org::0a082e23-f7f9-41a0-bf4c-7045b856f8e3" providerId="AD" clId="Web-{8D66B379-ABC3-6223-B180-0610DE43CFD0}" dt="2024-10-23T17:43:56.740" v="109" actId="1076"/>
        <pc:sldMkLst>
          <pc:docMk/>
          <pc:sldMk cId="1594644557" sldId="556"/>
        </pc:sldMkLst>
        <pc:spChg chg="mod">
          <ac:chgData name="Pena, Taylor" userId="S::tpena@second.org::0a082e23-f7f9-41a0-bf4c-7045b856f8e3" providerId="AD" clId="Web-{8D66B379-ABC3-6223-B180-0610DE43CFD0}" dt="2024-10-23T17:37:28.096" v="27" actId="20577"/>
          <ac:spMkLst>
            <pc:docMk/>
            <pc:sldMk cId="1594644557" sldId="556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3:56.740" v="109" actId="1076"/>
          <ac:picMkLst>
            <pc:docMk/>
            <pc:sldMk cId="1594644557" sldId="556"/>
            <ac:picMk id="3" creationId="{8813DD99-558B-902A-36BA-D575E985892C}"/>
          </ac:picMkLst>
        </pc:picChg>
      </pc:sldChg>
      <pc:sldChg chg="delSp">
        <pc:chgData name="Pena, Taylor" userId="S::tpena@second.org::0a082e23-f7f9-41a0-bf4c-7045b856f8e3" providerId="AD" clId="Web-{8D66B379-ABC3-6223-B180-0610DE43CFD0}" dt="2024-10-23T17:33:57.641" v="13"/>
        <pc:sldMkLst>
          <pc:docMk/>
          <pc:sldMk cId="1197032242" sldId="567"/>
        </pc:sldMkLst>
      </pc:sldChg>
      <pc:sldChg chg="addSp delSp modSp">
        <pc:chgData name="Pena, Taylor" userId="S::tpena@second.org::0a082e23-f7f9-41a0-bf4c-7045b856f8e3" providerId="AD" clId="Web-{8D66B379-ABC3-6223-B180-0610DE43CFD0}" dt="2024-10-23T17:43:18.928" v="95" actId="1076"/>
        <pc:sldMkLst>
          <pc:docMk/>
          <pc:sldMk cId="2603726132" sldId="568"/>
        </pc:sldMkLst>
        <pc:spChg chg="mod">
          <ac:chgData name="Pena, Taylor" userId="S::tpena@second.org::0a082e23-f7f9-41a0-bf4c-7045b856f8e3" providerId="AD" clId="Web-{8D66B379-ABC3-6223-B180-0610DE43CFD0}" dt="2024-10-23T17:38:57.753" v="53" actId="20577"/>
          <ac:spMkLst>
            <pc:docMk/>
            <pc:sldMk cId="2603726132" sldId="568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3:18.928" v="95" actId="1076"/>
          <ac:picMkLst>
            <pc:docMk/>
            <pc:sldMk cId="2603726132" sldId="568"/>
            <ac:picMk id="3" creationId="{CC7E0BFB-7836-448A-1F68-4BAF87900F0D}"/>
          </ac:picMkLst>
        </pc:picChg>
      </pc:sldChg>
      <pc:sldChg chg="addSp modSp add replId">
        <pc:chgData name="Pena, Taylor" userId="S::tpena@second.org::0a082e23-f7f9-41a0-bf4c-7045b856f8e3" providerId="AD" clId="Web-{8D66B379-ABC3-6223-B180-0610DE43CFD0}" dt="2024-10-23T17:43:06.615" v="91" actId="1076"/>
        <pc:sldMkLst>
          <pc:docMk/>
          <pc:sldMk cId="2511641830" sldId="571"/>
        </pc:sldMkLst>
        <pc:spChg chg="mod">
          <ac:chgData name="Pena, Taylor" userId="S::tpena@second.org::0a082e23-f7f9-41a0-bf4c-7045b856f8e3" providerId="AD" clId="Web-{8D66B379-ABC3-6223-B180-0610DE43CFD0}" dt="2024-10-23T17:39:25.972" v="65" actId="20577"/>
          <ac:spMkLst>
            <pc:docMk/>
            <pc:sldMk cId="2511641830" sldId="571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3:06.615" v="91" actId="1076"/>
          <ac:picMkLst>
            <pc:docMk/>
            <pc:sldMk cId="2511641830" sldId="571"/>
            <ac:picMk id="2" creationId="{AA595CFD-D2BB-E6E3-4C53-BF671AFB0E79}"/>
          </ac:picMkLst>
        </pc:picChg>
      </pc:sldChg>
      <pc:sldChg chg="addSp modSp add replId">
        <pc:chgData name="Pena, Taylor" userId="S::tpena@second.org::0a082e23-f7f9-41a0-bf4c-7045b856f8e3" providerId="AD" clId="Web-{8D66B379-ABC3-6223-B180-0610DE43CFD0}" dt="2024-10-23T17:42:55.443" v="88" actId="1076"/>
        <pc:sldMkLst>
          <pc:docMk/>
          <pc:sldMk cId="422900733" sldId="572"/>
        </pc:sldMkLst>
        <pc:spChg chg="mod">
          <ac:chgData name="Pena, Taylor" userId="S::tpena@second.org::0a082e23-f7f9-41a0-bf4c-7045b856f8e3" providerId="AD" clId="Web-{8D66B379-ABC3-6223-B180-0610DE43CFD0}" dt="2024-10-23T17:40:02.191" v="71" actId="20577"/>
          <ac:spMkLst>
            <pc:docMk/>
            <pc:sldMk cId="422900733" sldId="572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2:55.443" v="88" actId="1076"/>
          <ac:picMkLst>
            <pc:docMk/>
            <pc:sldMk cId="422900733" sldId="572"/>
            <ac:picMk id="2" creationId="{2D75AA67-3520-EF2F-67C7-EA34758522AA}"/>
          </ac:picMkLst>
        </pc:picChg>
      </pc:sldChg>
      <pc:sldChg chg="addSp modSp add replId">
        <pc:chgData name="Pena, Taylor" userId="S::tpena@second.org::0a082e23-f7f9-41a0-bf4c-7045b856f8e3" providerId="AD" clId="Web-{8D66B379-ABC3-6223-B180-0610DE43CFD0}" dt="2024-10-23T17:42:42.271" v="82" actId="1076"/>
        <pc:sldMkLst>
          <pc:docMk/>
          <pc:sldMk cId="2336588857" sldId="573"/>
        </pc:sldMkLst>
        <pc:spChg chg="mod">
          <ac:chgData name="Pena, Taylor" userId="S::tpena@second.org::0a082e23-f7f9-41a0-bf4c-7045b856f8e3" providerId="AD" clId="Web-{8D66B379-ABC3-6223-B180-0610DE43CFD0}" dt="2024-10-23T17:40:28.223" v="78" actId="20577"/>
          <ac:spMkLst>
            <pc:docMk/>
            <pc:sldMk cId="2336588857" sldId="573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8D66B379-ABC3-6223-B180-0610DE43CFD0}" dt="2024-10-23T17:42:42.271" v="82" actId="1076"/>
          <ac:picMkLst>
            <pc:docMk/>
            <pc:sldMk cId="2336588857" sldId="573"/>
            <ac:picMk id="2" creationId="{0E7FCCAE-2A5B-3988-C859-E6CB00CA7CA4}"/>
          </ac:picMkLst>
        </pc:picChg>
      </pc:sldChg>
    </pc:docChg>
  </pc:docChgLst>
  <pc:docChgLst>
    <pc:chgData name="Pena, Taylor" userId="S::tpena@second.org::0a082e23-f7f9-41a0-bf4c-7045b856f8e3" providerId="AD" clId="Web-{CB23CE51-493F-8CC9-5904-48AA1519F129}"/>
    <pc:docChg chg="addSld delSld modSld">
      <pc:chgData name="Pena, Taylor" userId="S::tpena@second.org::0a082e23-f7f9-41a0-bf4c-7045b856f8e3" providerId="AD" clId="Web-{CB23CE51-493F-8CC9-5904-48AA1519F129}" dt="2024-10-07T16:17:14.533" v="86" actId="1076"/>
      <pc:docMkLst>
        <pc:docMk/>
      </pc:docMkLst>
      <pc:sldChg chg="del">
        <pc:chgData name="Pena, Taylor" userId="S::tpena@second.org::0a082e23-f7f9-41a0-bf4c-7045b856f8e3" providerId="AD" clId="Web-{CB23CE51-493F-8CC9-5904-48AA1519F129}" dt="2024-10-07T16:08:48.930" v="11"/>
        <pc:sldMkLst>
          <pc:docMk/>
          <pc:sldMk cId="3272237733" sldId="511"/>
        </pc:sldMkLst>
      </pc:sldChg>
      <pc:sldChg chg="modSp">
        <pc:chgData name="Pena, Taylor" userId="S::tpena@second.org::0a082e23-f7f9-41a0-bf4c-7045b856f8e3" providerId="AD" clId="Web-{CB23CE51-493F-8CC9-5904-48AA1519F129}" dt="2024-10-07T16:08:17.944" v="5" actId="1076"/>
        <pc:sldMkLst>
          <pc:docMk/>
          <pc:sldMk cId="946721745" sldId="517"/>
        </pc:sldMkLst>
      </pc:sldChg>
      <pc:sldChg chg="modSp">
        <pc:chgData name="Pena, Taylor" userId="S::tpena@second.org::0a082e23-f7f9-41a0-bf4c-7045b856f8e3" providerId="AD" clId="Web-{CB23CE51-493F-8CC9-5904-48AA1519F129}" dt="2024-10-07T16:08:41.274" v="9" actId="20577"/>
        <pc:sldMkLst>
          <pc:docMk/>
          <pc:sldMk cId="1505559748" sldId="534"/>
        </pc:sldMkLst>
        <pc:spChg chg="mod">
          <ac:chgData name="Pena, Taylor" userId="S::tpena@second.org::0a082e23-f7f9-41a0-bf4c-7045b856f8e3" providerId="AD" clId="Web-{CB23CE51-493F-8CC9-5904-48AA1519F129}" dt="2024-10-07T16:08:41.274" v="9" actId="20577"/>
          <ac:spMkLst>
            <pc:docMk/>
            <pc:sldMk cId="1505559748" sldId="534"/>
            <ac:spMk id="5" creationId="{1C597DE9-EE49-FECA-5847-CBA34C937D67}"/>
          </ac:spMkLst>
        </pc:spChg>
      </pc:sldChg>
      <pc:sldChg chg="del">
        <pc:chgData name="Pena, Taylor" userId="S::tpena@second.org::0a082e23-f7f9-41a0-bf4c-7045b856f8e3" providerId="AD" clId="Web-{CB23CE51-493F-8CC9-5904-48AA1519F129}" dt="2024-10-07T16:15:09.277" v="64"/>
        <pc:sldMkLst>
          <pc:docMk/>
          <pc:sldMk cId="3621240531" sldId="539"/>
        </pc:sldMkLst>
      </pc:sldChg>
      <pc:sldChg chg="del">
        <pc:chgData name="Pena, Taylor" userId="S::tpena@second.org::0a082e23-f7f9-41a0-bf4c-7045b856f8e3" providerId="AD" clId="Web-{CB23CE51-493F-8CC9-5904-48AA1519F129}" dt="2024-10-07T16:15:07.855" v="63"/>
        <pc:sldMkLst>
          <pc:docMk/>
          <pc:sldMk cId="1165086127" sldId="543"/>
        </pc:sldMkLst>
      </pc:sldChg>
      <pc:sldChg chg="del">
        <pc:chgData name="Pena, Taylor" userId="S::tpena@second.org::0a082e23-f7f9-41a0-bf4c-7045b856f8e3" providerId="AD" clId="Web-{CB23CE51-493F-8CC9-5904-48AA1519F129}" dt="2024-10-07T16:15:10.309" v="65"/>
        <pc:sldMkLst>
          <pc:docMk/>
          <pc:sldMk cId="2385178973" sldId="544"/>
        </pc:sldMkLst>
      </pc:sldChg>
      <pc:sldChg chg="del">
        <pc:chgData name="Pena, Taylor" userId="S::tpena@second.org::0a082e23-f7f9-41a0-bf4c-7045b856f8e3" providerId="AD" clId="Web-{CB23CE51-493F-8CC9-5904-48AA1519F129}" dt="2024-10-07T16:15:11.324" v="66"/>
        <pc:sldMkLst>
          <pc:docMk/>
          <pc:sldMk cId="1904581447" sldId="545"/>
        </pc:sldMkLst>
      </pc:sldChg>
      <pc:sldChg chg="addSp delSp modSp">
        <pc:chgData name="Pena, Taylor" userId="S::tpena@second.org::0a082e23-f7f9-41a0-bf4c-7045b856f8e3" providerId="AD" clId="Web-{CB23CE51-493F-8CC9-5904-48AA1519F129}" dt="2024-10-07T16:17:14.533" v="86" actId="1076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CB23CE51-493F-8CC9-5904-48AA1519F129}" dt="2024-10-07T16:11:42.158" v="25" actId="20577"/>
          <ac:spMkLst>
            <pc:docMk/>
            <pc:sldMk cId="1590394740" sldId="551"/>
            <ac:spMk id="6" creationId="{4F9A5A80-63D5-DB53-4CC7-247E174DACD3}"/>
          </ac:spMkLst>
        </pc:spChg>
      </pc:sldChg>
      <pc:sldChg chg="del">
        <pc:chgData name="Pena, Taylor" userId="S::tpena@second.org::0a082e23-f7f9-41a0-bf4c-7045b856f8e3" providerId="AD" clId="Web-{CB23CE51-493F-8CC9-5904-48AA1519F129}" dt="2024-10-07T16:15:15.543" v="69"/>
        <pc:sldMkLst>
          <pc:docMk/>
          <pc:sldMk cId="2907110694" sldId="552"/>
        </pc:sldMkLst>
      </pc:sldChg>
      <pc:sldChg chg="del">
        <pc:chgData name="Pena, Taylor" userId="S::tpena@second.org::0a082e23-f7f9-41a0-bf4c-7045b856f8e3" providerId="AD" clId="Web-{CB23CE51-493F-8CC9-5904-48AA1519F129}" dt="2024-10-07T16:15:12.387" v="67"/>
        <pc:sldMkLst>
          <pc:docMk/>
          <pc:sldMk cId="308714643" sldId="553"/>
        </pc:sldMkLst>
      </pc:sldChg>
      <pc:sldChg chg="del">
        <pc:chgData name="Pena, Taylor" userId="S::tpena@second.org::0a082e23-f7f9-41a0-bf4c-7045b856f8e3" providerId="AD" clId="Web-{CB23CE51-493F-8CC9-5904-48AA1519F129}" dt="2024-10-07T16:08:46.555" v="10"/>
        <pc:sldMkLst>
          <pc:docMk/>
          <pc:sldMk cId="4176809074" sldId="554"/>
        </pc:sldMkLst>
      </pc:sldChg>
      <pc:sldChg chg="addSp delSp modSp">
        <pc:chgData name="Pena, Taylor" userId="S::tpena@second.org::0a082e23-f7f9-41a0-bf4c-7045b856f8e3" providerId="AD" clId="Web-{CB23CE51-493F-8CC9-5904-48AA1519F129}" dt="2024-10-07T16:17:05.736" v="81" actId="1076"/>
        <pc:sldMkLst>
          <pc:docMk/>
          <pc:sldMk cId="4124692093" sldId="555"/>
        </pc:sldMkLst>
        <pc:spChg chg="mod">
          <ac:chgData name="Pena, Taylor" userId="S::tpena@second.org::0a082e23-f7f9-41a0-bf4c-7045b856f8e3" providerId="AD" clId="Web-{CB23CE51-493F-8CC9-5904-48AA1519F129}" dt="2024-10-07T16:12:28.582" v="38" actId="20577"/>
          <ac:spMkLst>
            <pc:docMk/>
            <pc:sldMk cId="4124692093" sldId="555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CB23CE51-493F-8CC9-5904-48AA1519F129}" dt="2024-10-07T16:16:56.361" v="77" actId="1076"/>
        <pc:sldMkLst>
          <pc:docMk/>
          <pc:sldMk cId="1594644557" sldId="556"/>
        </pc:sldMkLst>
        <pc:spChg chg="mod">
          <ac:chgData name="Pena, Taylor" userId="S::tpena@second.org::0a082e23-f7f9-41a0-bf4c-7045b856f8e3" providerId="AD" clId="Web-{CB23CE51-493F-8CC9-5904-48AA1519F129}" dt="2024-10-07T16:13:56.336" v="50" actId="20577"/>
          <ac:spMkLst>
            <pc:docMk/>
            <pc:sldMk cId="1594644557" sldId="556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CB23CE51-493F-8CC9-5904-48AA1519F129}" dt="2024-10-07T16:16:48.142" v="73" actId="1076"/>
        <pc:sldMkLst>
          <pc:docMk/>
          <pc:sldMk cId="1404763748" sldId="557"/>
        </pc:sldMkLst>
      </pc:sldChg>
      <pc:sldChg chg="del">
        <pc:chgData name="Pena, Taylor" userId="S::tpena@second.org::0a082e23-f7f9-41a0-bf4c-7045b856f8e3" providerId="AD" clId="Web-{CB23CE51-493F-8CC9-5904-48AA1519F129}" dt="2024-10-07T16:15:13.762" v="68"/>
        <pc:sldMkLst>
          <pc:docMk/>
          <pc:sldMk cId="91745855" sldId="558"/>
        </pc:sldMkLst>
      </pc:sldChg>
      <pc:sldChg chg="modSp add replId">
        <pc:chgData name="Pena, Taylor" userId="S::tpena@second.org::0a082e23-f7f9-41a0-bf4c-7045b856f8e3" providerId="AD" clId="Web-{CB23CE51-493F-8CC9-5904-48AA1519F129}" dt="2024-10-07T16:09:36.901" v="17" actId="20577"/>
        <pc:sldMkLst>
          <pc:docMk/>
          <pc:sldMk cId="1197577315" sldId="560"/>
        </pc:sldMkLst>
        <pc:spChg chg="mod">
          <ac:chgData name="Pena, Taylor" userId="S::tpena@second.org::0a082e23-f7f9-41a0-bf4c-7045b856f8e3" providerId="AD" clId="Web-{CB23CE51-493F-8CC9-5904-48AA1519F129}" dt="2024-10-07T16:09:36.901" v="17" actId="20577"/>
          <ac:spMkLst>
            <pc:docMk/>
            <pc:sldMk cId="1197577315" sldId="560"/>
            <ac:spMk id="4" creationId="{6E779A69-23A9-DD84-BAF8-E0BA1AA32E15}"/>
          </ac:spMkLst>
        </pc:spChg>
      </pc:sldChg>
    </pc:docChg>
  </pc:docChgLst>
  <pc:docChgLst>
    <pc:chgData name="Pena, Taylor" userId="S::tpena@second.org::0a082e23-f7f9-41a0-bf4c-7045b856f8e3" providerId="AD" clId="Web-{C299ED65-EDDC-83E5-5885-35ADA813111D}"/>
    <pc:docChg chg="delSld">
      <pc:chgData name="Pena, Taylor" userId="S::tpena@second.org::0a082e23-f7f9-41a0-bf4c-7045b856f8e3" providerId="AD" clId="Web-{C299ED65-EDDC-83E5-5885-35ADA813111D}" dt="2024-09-04T16:28:25.163" v="1"/>
      <pc:docMkLst>
        <pc:docMk/>
      </pc:docMkLst>
      <pc:sldChg chg="del">
        <pc:chgData name="Pena, Taylor" userId="S::tpena@second.org::0a082e23-f7f9-41a0-bf4c-7045b856f8e3" providerId="AD" clId="Web-{C299ED65-EDDC-83E5-5885-35ADA813111D}" dt="2024-09-04T16:28:25.163" v="1"/>
        <pc:sldMkLst>
          <pc:docMk/>
          <pc:sldMk cId="1232234690" sldId="530"/>
        </pc:sldMkLst>
      </pc:sldChg>
      <pc:sldChg chg="del">
        <pc:chgData name="Pena, Taylor" userId="S::tpena@second.org::0a082e23-f7f9-41a0-bf4c-7045b856f8e3" providerId="AD" clId="Web-{C299ED65-EDDC-83E5-5885-35ADA813111D}" dt="2024-09-04T16:28:13.695" v="0"/>
        <pc:sldMkLst>
          <pc:docMk/>
          <pc:sldMk cId="642270211" sldId="532"/>
        </pc:sldMkLst>
      </pc:sldChg>
    </pc:docChg>
  </pc:docChgLst>
  <pc:docChgLst>
    <pc:chgData name="Foster, Laurie" userId="S::lfoster@second.org::b8d9fb12-7929-4e7e-bf47-7faee1eefb60" providerId="AD" clId="Web-{38A213E1-12E6-3F27-9060-258AD4795812}"/>
    <pc:docChg chg="addSld delSld">
      <pc:chgData name="Foster, Laurie" userId="S::lfoster@second.org::b8d9fb12-7929-4e7e-bf47-7faee1eefb60" providerId="AD" clId="Web-{38A213E1-12E6-3F27-9060-258AD4795812}" dt="2024-10-14T15:33:43.585" v="5"/>
      <pc:docMkLst>
        <pc:docMk/>
      </pc:docMkLst>
      <pc:sldChg chg="del">
        <pc:chgData name="Foster, Laurie" userId="S::lfoster@second.org::b8d9fb12-7929-4e7e-bf47-7faee1eefb60" providerId="AD" clId="Web-{38A213E1-12E6-3F27-9060-258AD4795812}" dt="2024-10-14T15:33:43.585" v="5"/>
        <pc:sldMkLst>
          <pc:docMk/>
          <pc:sldMk cId="1991827044" sldId="550"/>
        </pc:sldMkLst>
      </pc:sldChg>
      <pc:sldChg chg="del">
        <pc:chgData name="Foster, Laurie" userId="S::lfoster@second.org::b8d9fb12-7929-4e7e-bf47-7faee1eefb60" providerId="AD" clId="Web-{38A213E1-12E6-3F27-9060-258AD4795812}" dt="2024-10-14T15:33:40.023" v="4"/>
        <pc:sldMkLst>
          <pc:docMk/>
          <pc:sldMk cId="3534169367" sldId="561"/>
        </pc:sldMkLst>
      </pc:sldChg>
      <pc:sldChg chg="del">
        <pc:chgData name="Foster, Laurie" userId="S::lfoster@second.org::b8d9fb12-7929-4e7e-bf47-7faee1eefb60" providerId="AD" clId="Web-{38A213E1-12E6-3F27-9060-258AD4795812}" dt="2024-10-14T15:33:33.351" v="2"/>
        <pc:sldMkLst>
          <pc:docMk/>
          <pc:sldMk cId="854242824" sldId="564"/>
        </pc:sldMkLst>
      </pc:sldChg>
      <pc:sldChg chg="new del">
        <pc:chgData name="Foster, Laurie" userId="S::lfoster@second.org::b8d9fb12-7929-4e7e-bf47-7faee1eefb60" providerId="AD" clId="Web-{38A213E1-12E6-3F27-9060-258AD4795812}" dt="2024-10-14T15:33:35.929" v="3"/>
        <pc:sldMkLst>
          <pc:docMk/>
          <pc:sldMk cId="50257849" sldId="565"/>
        </pc:sldMkLst>
      </pc:sldChg>
      <pc:sldChg chg="add">
        <pc:chgData name="Foster, Laurie" userId="S::lfoster@second.org::b8d9fb12-7929-4e7e-bf47-7faee1eefb60" providerId="AD" clId="Web-{38A213E1-12E6-3F27-9060-258AD4795812}" dt="2024-10-14T15:33:29.663" v="1"/>
        <pc:sldMkLst>
          <pc:docMk/>
          <pc:sldMk cId="90068960" sldId="566"/>
        </pc:sldMkLst>
      </pc:sldChg>
    </pc:docChg>
  </pc:docChgLst>
  <pc:docChgLst>
    <pc:chgData name="Pena, Taylor" userId="S::tpena@second.org::0a082e23-f7f9-41a0-bf4c-7045b856f8e3" providerId="AD" clId="Web-{B6599DB2-00D8-4354-6BFF-6757D3719E60}"/>
    <pc:docChg chg="addSld modSld addMainMaster delMainMaster modMainMaster">
      <pc:chgData name="Pena, Taylor" userId="S::tpena@second.org::0a082e23-f7f9-41a0-bf4c-7045b856f8e3" providerId="AD" clId="Web-{B6599DB2-00D8-4354-6BFF-6757D3719E60}" dt="2024-09-03T20:22:28.065" v="475" actId="20577"/>
      <pc:docMkLst>
        <pc:docMk/>
      </pc:docMkLst>
      <pc:sldChg chg="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3417800030" sldId="267"/>
        </pc:sldMkLst>
      </pc:sldChg>
      <pc:sldChg chg="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411649452" sldId="269"/>
        </pc:sldMkLst>
      </pc:sldChg>
      <pc:sldChg chg="delSp mod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803427784" sldId="278"/>
        </pc:sldMkLst>
        <pc:spChg chg="mod ord">
          <ac:chgData name="Pena, Taylor" userId="S::tpena@second.org::0a082e23-f7f9-41a0-bf4c-7045b856f8e3" providerId="AD" clId="Web-{B6599DB2-00D8-4354-6BFF-6757D3719E60}" dt="2024-09-03T18:30:20.459" v="4"/>
          <ac:spMkLst>
            <pc:docMk/>
            <pc:sldMk cId="2803427784" sldId="278"/>
            <ac:spMk id="2" creationId="{6C0E0FD2-1A30-7E6A-22F8-B6C2205FDECA}"/>
          </ac:spMkLst>
        </pc:spChg>
      </pc:sldChg>
      <pc:sldChg chg="delSp modSp mod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3817472350" sldId="280"/>
        </pc:sldMkLst>
        <pc:spChg chg="mod ord">
          <ac:chgData name="Pena, Taylor" userId="S::tpena@second.org::0a082e23-f7f9-41a0-bf4c-7045b856f8e3" providerId="AD" clId="Web-{B6599DB2-00D8-4354-6BFF-6757D3719E60}" dt="2024-09-03T18:30:20.459" v="4"/>
          <ac:spMkLst>
            <pc:docMk/>
            <pc:sldMk cId="3817472350" sldId="280"/>
            <ac:spMk id="3" creationId="{7893C2C5-CAB4-9C94-06E3-3345FE6B22CA}"/>
          </ac:spMkLst>
        </pc:spChg>
      </pc:sldChg>
      <pc:sldChg chg="delSp mod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1555515076" sldId="285"/>
        </pc:sldMkLst>
        <pc:spChg chg="mod ord">
          <ac:chgData name="Pena, Taylor" userId="S::tpena@second.org::0a082e23-f7f9-41a0-bf4c-7045b856f8e3" providerId="AD" clId="Web-{B6599DB2-00D8-4354-6BFF-6757D3719E60}" dt="2024-09-03T18:30:20.459" v="4"/>
          <ac:spMkLst>
            <pc:docMk/>
            <pc:sldMk cId="1555515076" sldId="285"/>
            <ac:spMk id="2" creationId="{7DB7B786-B3B6-4F61-142B-C28A7D305AF1}"/>
          </ac:spMkLst>
        </pc:spChg>
      </pc:sldChg>
      <pc:sldChg chg="delSp mod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026530355" sldId="459"/>
        </pc:sldMkLst>
      </pc:sldChg>
      <pc:sldChg chg="del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626370035" sldId="499"/>
        </pc:sldMkLst>
      </pc:sldChg>
      <pc:sldChg chg="modSp 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1631962998" sldId="509"/>
        </pc:sldMkLst>
      </pc:sldChg>
      <pc:sldChg chg="modSp 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3139515808" sldId="510"/>
        </pc:sldMkLst>
      </pc:sldChg>
      <pc:sldChg chg="modSp 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3272237733" sldId="511"/>
        </pc:sldMkLst>
      </pc:sldChg>
      <pc:sldChg chg="modSp mod modClrScheme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003223397" sldId="512"/>
        </pc:sldMkLst>
      </pc:sldChg>
      <pc:sldChg chg="del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946721745" sldId="517"/>
        </pc:sldMkLst>
      </pc:sldChg>
      <pc:sldChg chg="del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4271728156" sldId="519"/>
        </pc:sldMkLst>
      </pc:sldChg>
      <pc:sldChg chg="addSp delSp modSp mod modClrScheme delDesignElem chgLayout">
        <pc:chgData name="Pena, Taylor" userId="S::tpena@second.org::0a082e23-f7f9-41a0-bf4c-7045b856f8e3" providerId="AD" clId="Web-{B6599DB2-00D8-4354-6BFF-6757D3719E60}" dt="2024-09-03T20:22:28.065" v="475" actId="20577"/>
        <pc:sldMkLst>
          <pc:docMk/>
          <pc:sldMk cId="953351274" sldId="524"/>
        </pc:sldMkLst>
      </pc:sldChg>
      <pc:sldChg chg="delSp mod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2441621334" sldId="525"/>
        </pc:sldMkLst>
        <pc:picChg chg="mod ord">
          <ac:chgData name="Pena, Taylor" userId="S::tpena@second.org::0a082e23-f7f9-41a0-bf4c-7045b856f8e3" providerId="AD" clId="Web-{B6599DB2-00D8-4354-6BFF-6757D3719E60}" dt="2024-09-03T18:30:20.459" v="4"/>
          <ac:picMkLst>
            <pc:docMk/>
            <pc:sldMk cId="2441621334" sldId="525"/>
            <ac:picMk id="4" creationId="{BEA808ED-FB38-C329-7A37-0C82582F07E3}"/>
          </ac:picMkLst>
        </pc:picChg>
      </pc:sldChg>
      <pc:sldChg chg="delSp modSp mod modClrScheme delDesignElem chgLayout">
        <pc:chgData name="Pena, Taylor" userId="S::tpena@second.org::0a082e23-f7f9-41a0-bf4c-7045b856f8e3" providerId="AD" clId="Web-{B6599DB2-00D8-4354-6BFF-6757D3719E60}" dt="2024-09-03T20:09:37.833" v="434" actId="20577"/>
        <pc:sldMkLst>
          <pc:docMk/>
          <pc:sldMk cId="1041531399" sldId="528"/>
        </pc:sldMkLst>
      </pc:sldChg>
      <pc:sldChg chg="del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1644500442" sldId="529"/>
        </pc:sldMkLst>
      </pc:sldChg>
      <pc:sldChg chg="delSp mod modClrScheme delDesignElem chgLayout">
        <pc:chgData name="Pena, Taylor" userId="S::tpena@second.org::0a082e23-f7f9-41a0-bf4c-7045b856f8e3" providerId="AD" clId="Web-{B6599DB2-00D8-4354-6BFF-6757D3719E60}" dt="2024-09-03T18:30:20.459" v="4"/>
        <pc:sldMkLst>
          <pc:docMk/>
          <pc:sldMk cId="1232234690" sldId="530"/>
        </pc:sldMkLst>
      </pc:sldChg>
      <pc:sldChg chg="modSp mod modClrScheme chgLayout">
        <pc:chgData name="Pena, Taylor" userId="S::tpena@second.org::0a082e23-f7f9-41a0-bf4c-7045b856f8e3" providerId="AD" clId="Web-{B6599DB2-00D8-4354-6BFF-6757D3719E60}" dt="2024-09-03T20:11:57.994" v="461" actId="20577"/>
        <pc:sldMkLst>
          <pc:docMk/>
          <pc:sldMk cId="519104178" sldId="531"/>
        </pc:sldMkLst>
      </pc:sldChg>
      <pc:sldChg chg="addSp delSp modSp add mod replId setBg modClrScheme delDesignElem chgLayout">
        <pc:chgData name="Pena, Taylor" userId="S::tpena@second.org::0a082e23-f7f9-41a0-bf4c-7045b856f8e3" providerId="AD" clId="Web-{B6599DB2-00D8-4354-6BFF-6757D3719E60}" dt="2024-09-03T18:44:54.918" v="295" actId="1076"/>
        <pc:sldMkLst>
          <pc:docMk/>
          <pc:sldMk cId="642270211" sldId="532"/>
        </pc:sldMkLst>
      </pc:sldChg>
      <pc:sldChg chg="addSp modSp new mod setBg">
        <pc:chgData name="Pena, Taylor" userId="S::tpena@second.org::0a082e23-f7f9-41a0-bf4c-7045b856f8e3" providerId="AD" clId="Web-{B6599DB2-00D8-4354-6BFF-6757D3719E60}" dt="2024-09-03T20:09:06.019" v="429" actId="1076"/>
        <pc:sldMkLst>
          <pc:docMk/>
          <pc:sldMk cId="2386400029" sldId="533"/>
        </pc:sldMkLst>
      </pc:sldChg>
      <pc:sldMasterChg chg="del delSldLayout">
        <pc:chgData name="Pena, Taylor" userId="S::tpena@second.org::0a082e23-f7f9-41a0-bf4c-7045b856f8e3" providerId="AD" clId="Web-{B6599DB2-00D8-4354-6BFF-6757D3719E60}" dt="2024-09-03T18:30:20.459" v="4"/>
        <pc:sldMasterMkLst>
          <pc:docMk/>
          <pc:sldMasterMk cId="466984167" sldId="2147483672"/>
        </pc:sldMasterMkLst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2386343841" sldId="2147483673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857550413" sldId="2147483674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3448565728" sldId="2147483675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126767073" sldId="2147483676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1389964866" sldId="2147483677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4026280255" sldId="2147483678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702055916" sldId="2147483679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460382060" sldId="2147483680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2593199726" sldId="2147483681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1251049177" sldId="2147483682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466984167" sldId="2147483672"/>
            <pc:sldLayoutMk cId="2276813483" sldId="2147483683"/>
          </pc:sldLayoutMkLst>
        </pc:sldLayoutChg>
      </pc:sldMasterChg>
      <pc:sldMasterChg chg="del delSldLayout">
        <pc:chgData name="Pena, Taylor" userId="S::tpena@second.org::0a082e23-f7f9-41a0-bf4c-7045b856f8e3" providerId="AD" clId="Web-{B6599DB2-00D8-4354-6BFF-6757D3719E60}" dt="2024-09-03T18:30:20.459" v="4"/>
        <pc:sldMasterMkLst>
          <pc:docMk/>
          <pc:sldMasterMk cId="3429358139" sldId="2147483696"/>
        </pc:sldMasterMkLst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1473077720" sldId="2147483697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644141308" sldId="2147483698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3817065226" sldId="2147483699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882283967" sldId="2147483700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3981139375" sldId="2147483701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615848614" sldId="2147483702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1772129610" sldId="2147483703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2185379364" sldId="2147483704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875324933" sldId="2147483705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1424199253" sldId="2147483706"/>
          </pc:sldLayoutMkLst>
        </pc:sldLayoutChg>
        <pc:sldLayoutChg chg="del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429358139" sldId="2147483696"/>
            <pc:sldLayoutMk cId="3196571886" sldId="2147483707"/>
          </pc:sldLayoutMkLst>
        </pc:sldLayoutChg>
      </pc:sldMasterChg>
      <pc:sldMasterChg chg="add modTransition addSldLayout modSldLayout">
        <pc:chgData name="Pena, Taylor" userId="S::tpena@second.org::0a082e23-f7f9-41a0-bf4c-7045b856f8e3" providerId="AD" clId="Web-{B6599DB2-00D8-4354-6BFF-6757D3719E60}" dt="2024-09-03T18:30:20.459" v="4"/>
        <pc:sldMasterMkLst>
          <pc:docMk/>
          <pc:sldMasterMk cId="3245464903" sldId="2147483708"/>
        </pc:sldMasterMkLst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4281185081" sldId="2147483709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3738844117" sldId="2147483710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3477848958" sldId="2147483711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2207161947" sldId="2147483712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1204094917" sldId="2147483713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2541158176" sldId="2147483714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2006162148" sldId="2147483715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1366930110" sldId="2147483716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539179424" sldId="2147483717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2281967042" sldId="2147483718"/>
          </pc:sldLayoutMkLst>
        </pc:sldLayoutChg>
        <pc:sldLayoutChg chg="add mod replId">
          <pc:chgData name="Pena, Taylor" userId="S::tpena@second.org::0a082e23-f7f9-41a0-bf4c-7045b856f8e3" providerId="AD" clId="Web-{B6599DB2-00D8-4354-6BFF-6757D3719E60}" dt="2024-09-03T18:30:20.459" v="4"/>
          <pc:sldLayoutMkLst>
            <pc:docMk/>
            <pc:sldMasterMk cId="3245464903" sldId="2147483708"/>
            <pc:sldLayoutMk cId="4063801089" sldId="2147483719"/>
          </pc:sldLayoutMkLst>
        </pc:sldLayoutChg>
      </pc:sldMasterChg>
    </pc:docChg>
  </pc:docChgLst>
  <pc:docChgLst>
    <pc:chgData name="Foster, Laurie" userId="S::lfoster@second.org::b8d9fb12-7929-4e7e-bf47-7faee1eefb60" providerId="AD" clId="Web-{FCB42871-A3DA-D357-61B3-649D8464AFBD}"/>
    <pc:docChg chg="addSld modSld sldOrd">
      <pc:chgData name="Foster, Laurie" userId="S::lfoster@second.org::b8d9fb12-7929-4e7e-bf47-7faee1eefb60" providerId="AD" clId="Web-{FCB42871-A3DA-D357-61B3-649D8464AFBD}" dt="2024-10-29T18:58:25.740" v="79" actId="1076"/>
      <pc:docMkLst>
        <pc:docMk/>
      </pc:docMkLst>
      <pc:sldChg chg="addSp delSp modSp new ord">
        <pc:chgData name="Foster, Laurie" userId="S::lfoster@second.org::b8d9fb12-7929-4e7e-bf47-7faee1eefb60" providerId="AD" clId="Web-{FCB42871-A3DA-D357-61B3-649D8464AFBD}" dt="2024-10-29T18:58:25.740" v="79" actId="1076"/>
        <pc:sldMkLst>
          <pc:docMk/>
          <pc:sldMk cId="1679090339" sldId="579"/>
        </pc:sldMkLst>
        <pc:spChg chg="add mod">
          <ac:chgData name="Foster, Laurie" userId="S::lfoster@second.org::b8d9fb12-7929-4e7e-bf47-7faee1eefb60" providerId="AD" clId="Web-{FCB42871-A3DA-D357-61B3-649D8464AFBD}" dt="2024-10-29T18:58:25.740" v="79" actId="1076"/>
          <ac:spMkLst>
            <pc:docMk/>
            <pc:sldMk cId="1679090339" sldId="579"/>
            <ac:spMk id="5" creationId="{5C42CA05-B3CF-BFA9-29FB-266D74D6A2F6}"/>
          </ac:spMkLst>
        </pc:spChg>
        <pc:picChg chg="add mod">
          <ac:chgData name="Foster, Laurie" userId="S::lfoster@second.org::b8d9fb12-7929-4e7e-bf47-7faee1eefb60" providerId="AD" clId="Web-{FCB42871-A3DA-D357-61B3-649D8464AFBD}" dt="2024-10-29T18:57:20.880" v="18" actId="14100"/>
          <ac:picMkLst>
            <pc:docMk/>
            <pc:sldMk cId="1679090339" sldId="579"/>
            <ac:picMk id="2" creationId="{FF6983CF-948A-4273-A1C7-E467BFDBD4AB}"/>
          </ac:picMkLst>
        </pc:picChg>
        <pc:picChg chg="add del mod">
          <ac:chgData name="Foster, Laurie" userId="S::lfoster@second.org::b8d9fb12-7929-4e7e-bf47-7faee1eefb60" providerId="AD" clId="Web-{FCB42871-A3DA-D357-61B3-649D8464AFBD}" dt="2024-10-29T18:56:39.286" v="8"/>
          <ac:picMkLst>
            <pc:docMk/>
            <pc:sldMk cId="1679090339" sldId="579"/>
            <ac:picMk id="3" creationId="{25E5CA52-1982-0EF1-8CA5-50BDA730C5E9}"/>
          </ac:picMkLst>
        </pc:picChg>
        <pc:picChg chg="add mod">
          <ac:chgData name="Foster, Laurie" userId="S::lfoster@second.org::b8d9fb12-7929-4e7e-bf47-7faee1eefb60" providerId="AD" clId="Web-{FCB42871-A3DA-D357-61B3-649D8464AFBD}" dt="2024-10-29T18:57:03.974" v="14" actId="14100"/>
          <ac:picMkLst>
            <pc:docMk/>
            <pc:sldMk cId="1679090339" sldId="579"/>
            <ac:picMk id="4" creationId="{1595E540-5AA7-7532-5DD5-20561D4D47EC}"/>
          </ac:picMkLst>
        </pc:picChg>
      </pc:sldChg>
    </pc:docChg>
  </pc:docChgLst>
  <pc:docChgLst>
    <pc:chgData name="Pena, Taylor" userId="S::tpena@second.org::0a082e23-f7f9-41a0-bf4c-7045b856f8e3" providerId="AD" clId="Web-{FE8CB36F-7DFE-83D9-61A1-607C18DACB7A}"/>
    <pc:docChg chg="delSld modSld">
      <pc:chgData name="Pena, Taylor" userId="S::tpena@second.org::0a082e23-f7f9-41a0-bf4c-7045b856f8e3" providerId="AD" clId="Web-{FE8CB36F-7DFE-83D9-61A1-607C18DACB7A}" dt="2024-11-01T17:26:50.780" v="63"/>
      <pc:docMkLst>
        <pc:docMk/>
      </pc:docMkLst>
      <pc:sldChg chg="modSp">
        <pc:chgData name="Pena, Taylor" userId="S::tpena@second.org::0a082e23-f7f9-41a0-bf4c-7045b856f8e3" providerId="AD" clId="Web-{FE8CB36F-7DFE-83D9-61A1-607C18DACB7A}" dt="2024-11-01T17:16:40.693" v="22" actId="1076"/>
        <pc:sldMkLst>
          <pc:docMk/>
          <pc:sldMk cId="946721745" sldId="517"/>
        </pc:sldMkLst>
        <pc:spChg chg="mod">
          <ac:chgData name="Pena, Taylor" userId="S::tpena@second.org::0a082e23-f7f9-41a0-bf4c-7045b856f8e3" providerId="AD" clId="Web-{FE8CB36F-7DFE-83D9-61A1-607C18DACB7A}" dt="2024-11-01T17:16:37.818" v="21" actId="1076"/>
          <ac:spMkLst>
            <pc:docMk/>
            <pc:sldMk cId="946721745" sldId="517"/>
            <ac:spMk id="5" creationId="{E4370722-2A5A-CF07-A7DB-2C2BED8BBC78}"/>
          </ac:spMkLst>
        </pc:spChg>
        <pc:spChg chg="mod">
          <ac:chgData name="Pena, Taylor" userId="S::tpena@second.org::0a082e23-f7f9-41a0-bf4c-7045b856f8e3" providerId="AD" clId="Web-{FE8CB36F-7DFE-83D9-61A1-607C18DACB7A}" dt="2024-11-01T17:16:30.990" v="18" actId="14100"/>
          <ac:spMkLst>
            <pc:docMk/>
            <pc:sldMk cId="946721745" sldId="517"/>
            <ac:spMk id="14" creationId="{3C798AFF-35E3-693D-D07A-2799AE8B22C4}"/>
          </ac:spMkLst>
        </pc:spChg>
        <pc:picChg chg="mod">
          <ac:chgData name="Pena, Taylor" userId="S::tpena@second.org::0a082e23-f7f9-41a0-bf4c-7045b856f8e3" providerId="AD" clId="Web-{FE8CB36F-7DFE-83D9-61A1-607C18DACB7A}" dt="2024-11-01T17:16:40.693" v="22" actId="1076"/>
          <ac:picMkLst>
            <pc:docMk/>
            <pc:sldMk cId="946721745" sldId="517"/>
            <ac:picMk id="8" creationId="{CF6B9290-A93B-01B7-1A54-5B7A868C7BB7}"/>
          </ac:picMkLst>
        </pc:picChg>
      </pc:sldChg>
      <pc:sldChg chg="delSp modSp">
        <pc:chgData name="Pena, Taylor" userId="S::tpena@second.org::0a082e23-f7f9-41a0-bf4c-7045b856f8e3" providerId="AD" clId="Web-{FE8CB36F-7DFE-83D9-61A1-607C18DACB7A}" dt="2024-11-01T17:22:30.526" v="42" actId="20577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FE8CB36F-7DFE-83D9-61A1-607C18DACB7A}" dt="2024-11-01T17:22:30.526" v="42" actId="20577"/>
          <ac:spMkLst>
            <pc:docMk/>
            <pc:sldMk cId="1590394740" sldId="551"/>
            <ac:spMk id="6" creationId="{4F9A5A80-63D5-DB53-4CC7-247E174DACD3}"/>
          </ac:spMkLst>
        </pc:spChg>
        <pc:picChg chg="del">
          <ac:chgData name="Pena, Taylor" userId="S::tpena@second.org::0a082e23-f7f9-41a0-bf4c-7045b856f8e3" providerId="AD" clId="Web-{FE8CB36F-7DFE-83D9-61A1-607C18DACB7A}" dt="2024-11-01T17:17:23.272" v="23"/>
          <ac:picMkLst>
            <pc:docMk/>
            <pc:sldMk cId="1590394740" sldId="551"/>
            <ac:picMk id="3" creationId="{C6D336E4-0F29-4997-F88D-444B21A666F7}"/>
          </ac:picMkLst>
        </pc:picChg>
      </pc:sldChg>
      <pc:sldChg chg="delSp del">
        <pc:chgData name="Pena, Taylor" userId="S::tpena@second.org::0a082e23-f7f9-41a0-bf4c-7045b856f8e3" providerId="AD" clId="Web-{FE8CB36F-7DFE-83D9-61A1-607C18DACB7A}" dt="2024-11-01T17:26:44.967" v="59"/>
        <pc:sldMkLst>
          <pc:docMk/>
          <pc:sldMk cId="4124692093" sldId="555"/>
        </pc:sldMkLst>
        <pc:picChg chg="del">
          <ac:chgData name="Pena, Taylor" userId="S::tpena@second.org::0a082e23-f7f9-41a0-bf4c-7045b856f8e3" providerId="AD" clId="Web-{FE8CB36F-7DFE-83D9-61A1-607C18DACB7A}" dt="2024-11-01T17:17:31.084" v="26"/>
          <ac:picMkLst>
            <pc:docMk/>
            <pc:sldMk cId="4124692093" sldId="555"/>
            <ac:picMk id="3" creationId="{BD2E780F-F445-4D8D-6E9A-1172A24F5E4F}"/>
          </ac:picMkLst>
        </pc:picChg>
      </pc:sldChg>
      <pc:sldChg chg="delSp modSp">
        <pc:chgData name="Pena, Taylor" userId="S::tpena@second.org::0a082e23-f7f9-41a0-bf4c-7045b856f8e3" providerId="AD" clId="Web-{FE8CB36F-7DFE-83D9-61A1-607C18DACB7A}" dt="2024-11-01T17:25:13.544" v="52" actId="20577"/>
        <pc:sldMkLst>
          <pc:docMk/>
          <pc:sldMk cId="1594644557" sldId="556"/>
        </pc:sldMkLst>
        <pc:spChg chg="mod">
          <ac:chgData name="Pena, Taylor" userId="S::tpena@second.org::0a082e23-f7f9-41a0-bf4c-7045b856f8e3" providerId="AD" clId="Web-{FE8CB36F-7DFE-83D9-61A1-607C18DACB7A}" dt="2024-11-01T17:25:13.544" v="52" actId="20577"/>
          <ac:spMkLst>
            <pc:docMk/>
            <pc:sldMk cId="1594644557" sldId="556"/>
            <ac:spMk id="6" creationId="{4F9A5A80-63D5-DB53-4CC7-247E174DACD3}"/>
          </ac:spMkLst>
        </pc:spChg>
        <pc:picChg chg="del">
          <ac:chgData name="Pena, Taylor" userId="S::tpena@second.org::0a082e23-f7f9-41a0-bf4c-7045b856f8e3" providerId="AD" clId="Web-{FE8CB36F-7DFE-83D9-61A1-607C18DACB7A}" dt="2024-11-01T17:17:24.912" v="24"/>
          <ac:picMkLst>
            <pc:docMk/>
            <pc:sldMk cId="1594644557" sldId="556"/>
            <ac:picMk id="3" creationId="{8813DD99-558B-902A-36BA-D575E985892C}"/>
          </ac:picMkLst>
        </pc:picChg>
      </pc:sldChg>
      <pc:sldChg chg="delSp del">
        <pc:chgData name="Pena, Taylor" userId="S::tpena@second.org::0a082e23-f7f9-41a0-bf4c-7045b856f8e3" providerId="AD" clId="Web-{FE8CB36F-7DFE-83D9-61A1-607C18DACB7A}" dt="2024-11-01T17:26:46.717" v="60"/>
        <pc:sldMkLst>
          <pc:docMk/>
          <pc:sldMk cId="2603726132" sldId="568"/>
        </pc:sldMkLst>
        <pc:picChg chg="del">
          <ac:chgData name="Pena, Taylor" userId="S::tpena@second.org::0a082e23-f7f9-41a0-bf4c-7045b856f8e3" providerId="AD" clId="Web-{FE8CB36F-7DFE-83D9-61A1-607C18DACB7A}" dt="2024-11-01T17:17:32.678" v="27"/>
          <ac:picMkLst>
            <pc:docMk/>
            <pc:sldMk cId="2603726132" sldId="568"/>
            <ac:picMk id="3" creationId="{CC7E0BFB-7836-448A-1F68-4BAF87900F0D}"/>
          </ac:picMkLst>
        </pc:picChg>
      </pc:sldChg>
      <pc:sldChg chg="delSp del">
        <pc:chgData name="Pena, Taylor" userId="S::tpena@second.org::0a082e23-f7f9-41a0-bf4c-7045b856f8e3" providerId="AD" clId="Web-{FE8CB36F-7DFE-83D9-61A1-607C18DACB7A}" dt="2024-11-01T17:26:48.077" v="61"/>
        <pc:sldMkLst>
          <pc:docMk/>
          <pc:sldMk cId="2511641830" sldId="571"/>
        </pc:sldMkLst>
        <pc:picChg chg="del">
          <ac:chgData name="Pena, Taylor" userId="S::tpena@second.org::0a082e23-f7f9-41a0-bf4c-7045b856f8e3" providerId="AD" clId="Web-{FE8CB36F-7DFE-83D9-61A1-607C18DACB7A}" dt="2024-11-01T17:17:35.131" v="28"/>
          <ac:picMkLst>
            <pc:docMk/>
            <pc:sldMk cId="2511641830" sldId="571"/>
            <ac:picMk id="2" creationId="{AA595CFD-D2BB-E6E3-4C53-BF671AFB0E79}"/>
          </ac:picMkLst>
        </pc:picChg>
      </pc:sldChg>
      <pc:sldChg chg="delSp del">
        <pc:chgData name="Pena, Taylor" userId="S::tpena@second.org::0a082e23-f7f9-41a0-bf4c-7045b856f8e3" providerId="AD" clId="Web-{FE8CB36F-7DFE-83D9-61A1-607C18DACB7A}" dt="2024-11-01T17:26:49.483" v="62"/>
        <pc:sldMkLst>
          <pc:docMk/>
          <pc:sldMk cId="422900733" sldId="572"/>
        </pc:sldMkLst>
        <pc:picChg chg="del">
          <ac:chgData name="Pena, Taylor" userId="S::tpena@second.org::0a082e23-f7f9-41a0-bf4c-7045b856f8e3" providerId="AD" clId="Web-{FE8CB36F-7DFE-83D9-61A1-607C18DACB7A}" dt="2024-11-01T17:18:46.117" v="29"/>
          <ac:picMkLst>
            <pc:docMk/>
            <pc:sldMk cId="422900733" sldId="572"/>
            <ac:picMk id="2" creationId="{2D75AA67-3520-EF2F-67C7-EA34758522AA}"/>
          </ac:picMkLst>
        </pc:picChg>
      </pc:sldChg>
      <pc:sldChg chg="delSp del">
        <pc:chgData name="Pena, Taylor" userId="S::tpena@second.org::0a082e23-f7f9-41a0-bf4c-7045b856f8e3" providerId="AD" clId="Web-{FE8CB36F-7DFE-83D9-61A1-607C18DACB7A}" dt="2024-11-01T17:26:50.780" v="63"/>
        <pc:sldMkLst>
          <pc:docMk/>
          <pc:sldMk cId="2336588857" sldId="573"/>
        </pc:sldMkLst>
        <pc:picChg chg="del">
          <ac:chgData name="Pena, Taylor" userId="S::tpena@second.org::0a082e23-f7f9-41a0-bf4c-7045b856f8e3" providerId="AD" clId="Web-{FE8CB36F-7DFE-83D9-61A1-607C18DACB7A}" dt="2024-11-01T17:18:47.960" v="30"/>
          <ac:picMkLst>
            <pc:docMk/>
            <pc:sldMk cId="2336588857" sldId="573"/>
            <ac:picMk id="2" creationId="{0E7FCCAE-2A5B-3988-C859-E6CB00CA7CA4}"/>
          </ac:picMkLst>
        </pc:picChg>
      </pc:sldChg>
      <pc:sldChg chg="delSp modSp">
        <pc:chgData name="Pena, Taylor" userId="S::tpena@second.org::0a082e23-f7f9-41a0-bf4c-7045b856f8e3" providerId="AD" clId="Web-{FE8CB36F-7DFE-83D9-61A1-607C18DACB7A}" dt="2024-11-01T17:26:44.108" v="58" actId="20577"/>
        <pc:sldMkLst>
          <pc:docMk/>
          <pc:sldMk cId="202611778" sldId="576"/>
        </pc:sldMkLst>
        <pc:spChg chg="mod">
          <ac:chgData name="Pena, Taylor" userId="S::tpena@second.org::0a082e23-f7f9-41a0-bf4c-7045b856f8e3" providerId="AD" clId="Web-{FE8CB36F-7DFE-83D9-61A1-607C18DACB7A}" dt="2024-11-01T17:26:44.108" v="58" actId="20577"/>
          <ac:spMkLst>
            <pc:docMk/>
            <pc:sldMk cId="202611778" sldId="576"/>
            <ac:spMk id="6" creationId="{4F9A5A80-63D5-DB53-4CC7-247E174DACD3}"/>
          </ac:spMkLst>
        </pc:spChg>
        <pc:picChg chg="del">
          <ac:chgData name="Pena, Taylor" userId="S::tpena@second.org::0a082e23-f7f9-41a0-bf4c-7045b856f8e3" providerId="AD" clId="Web-{FE8CB36F-7DFE-83D9-61A1-607C18DACB7A}" dt="2024-11-01T17:17:27.709" v="25"/>
          <ac:picMkLst>
            <pc:docMk/>
            <pc:sldMk cId="202611778" sldId="576"/>
            <ac:picMk id="2" creationId="{A7F36501-3FF8-184B-F359-7EF528A09978}"/>
          </ac:picMkLst>
        </pc:picChg>
      </pc:sldChg>
    </pc:docChg>
  </pc:docChgLst>
  <pc:docChgLst>
    <pc:chgData name="Pena, Taylor" userId="S::tpena@second.org::0a082e23-f7f9-41a0-bf4c-7045b856f8e3" providerId="AD" clId="Web-{D880E2F3-B717-FC69-0AB2-283C22E5D47D}"/>
    <pc:docChg chg="addSld delSld modSld">
      <pc:chgData name="Pena, Taylor" userId="S::tpena@second.org::0a082e23-f7f9-41a0-bf4c-7045b856f8e3" providerId="AD" clId="Web-{D880E2F3-B717-FC69-0AB2-283C22E5D47D}" dt="2024-10-14T16:39:52.798" v="70" actId="1076"/>
      <pc:docMkLst>
        <pc:docMk/>
      </pc:docMkLst>
      <pc:sldChg chg="modSp">
        <pc:chgData name="Pena, Taylor" userId="S::tpena@second.org::0a082e23-f7f9-41a0-bf4c-7045b856f8e3" providerId="AD" clId="Web-{D880E2F3-B717-FC69-0AB2-283C22E5D47D}" dt="2024-10-14T16:31:47.959" v="0" actId="20577"/>
        <pc:sldMkLst>
          <pc:docMk/>
          <pc:sldMk cId="946721745" sldId="517"/>
        </pc:sldMkLst>
      </pc:sldChg>
      <pc:sldChg chg="addSp delSp modSp">
        <pc:chgData name="Pena, Taylor" userId="S::tpena@second.org::0a082e23-f7f9-41a0-bf4c-7045b856f8e3" providerId="AD" clId="Web-{D880E2F3-B717-FC69-0AB2-283C22E5D47D}" dt="2024-10-14T16:39:52.798" v="70" actId="1076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D880E2F3-B717-FC69-0AB2-283C22E5D47D}" dt="2024-10-14T16:33:45.743" v="20" actId="20577"/>
          <ac:spMkLst>
            <pc:docMk/>
            <pc:sldMk cId="1590394740" sldId="551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D880E2F3-B717-FC69-0AB2-283C22E5D47D}" dt="2024-10-14T16:39:33.188" v="61" actId="1076"/>
        <pc:sldMkLst>
          <pc:docMk/>
          <pc:sldMk cId="4124692093" sldId="555"/>
        </pc:sldMkLst>
        <pc:spChg chg="mod">
          <ac:chgData name="Pena, Taylor" userId="S::tpena@second.org::0a082e23-f7f9-41a0-bf4c-7045b856f8e3" providerId="AD" clId="Web-{D880E2F3-B717-FC69-0AB2-283C22E5D47D}" dt="2024-10-14T16:35:56.855" v="40" actId="20577"/>
          <ac:spMkLst>
            <pc:docMk/>
            <pc:sldMk cId="4124692093" sldId="555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D880E2F3-B717-FC69-0AB2-283C22E5D47D}" dt="2024-10-14T16:39:42.798" v="66" actId="14100"/>
        <pc:sldMkLst>
          <pc:docMk/>
          <pc:sldMk cId="1594644557" sldId="556"/>
        </pc:sldMkLst>
        <pc:spChg chg="mod">
          <ac:chgData name="Pena, Taylor" userId="S::tpena@second.org::0a082e23-f7f9-41a0-bf4c-7045b856f8e3" providerId="AD" clId="Web-{D880E2F3-B717-FC69-0AB2-283C22E5D47D}" dt="2024-10-14T16:34:52.963" v="30" actId="20577"/>
          <ac:spMkLst>
            <pc:docMk/>
            <pc:sldMk cId="1594644557" sldId="556"/>
            <ac:spMk id="6" creationId="{4F9A5A80-63D5-DB53-4CC7-247E174DACD3}"/>
          </ac:spMkLst>
        </pc:spChg>
      </pc:sldChg>
      <pc:sldChg chg="add del">
        <pc:chgData name="Pena, Taylor" userId="S::tpena@second.org::0a082e23-f7f9-41a0-bf4c-7045b856f8e3" providerId="AD" clId="Web-{D880E2F3-B717-FC69-0AB2-283C22E5D47D}" dt="2024-10-14T16:32:05.054" v="3"/>
        <pc:sldMkLst>
          <pc:docMk/>
          <pc:sldMk cId="90068960" sldId="566"/>
        </pc:sldMkLst>
      </pc:sldChg>
      <pc:sldChg chg="delSp">
        <pc:chgData name="Pena, Taylor" userId="S::tpena@second.org::0a082e23-f7f9-41a0-bf4c-7045b856f8e3" providerId="AD" clId="Web-{D880E2F3-B717-FC69-0AB2-283C22E5D47D}" dt="2024-10-14T16:32:11.351" v="4"/>
        <pc:sldMkLst>
          <pc:docMk/>
          <pc:sldMk cId="1197032242" sldId="567"/>
        </pc:sldMkLst>
      </pc:sldChg>
      <pc:sldChg chg="addSp modSp add replId">
        <pc:chgData name="Pena, Taylor" userId="S::tpena@second.org::0a082e23-f7f9-41a0-bf4c-7045b856f8e3" providerId="AD" clId="Web-{D880E2F3-B717-FC69-0AB2-283C22E5D47D}" dt="2024-10-14T16:39:24.219" v="57" actId="1076"/>
        <pc:sldMkLst>
          <pc:docMk/>
          <pc:sldMk cId="2603726132" sldId="568"/>
        </pc:sldMkLst>
        <pc:spChg chg="mod">
          <ac:chgData name="Pena, Taylor" userId="S::tpena@second.org::0a082e23-f7f9-41a0-bf4c-7045b856f8e3" providerId="AD" clId="Web-{D880E2F3-B717-FC69-0AB2-283C22E5D47D}" dt="2024-10-14T16:36:47.310" v="52" actId="20577"/>
          <ac:spMkLst>
            <pc:docMk/>
            <pc:sldMk cId="2603726132" sldId="568"/>
            <ac:spMk id="6" creationId="{4F9A5A80-63D5-DB53-4CC7-247E174DACD3}"/>
          </ac:spMkLst>
        </pc:spChg>
      </pc:sldChg>
    </pc:docChg>
  </pc:docChgLst>
  <pc:docChgLst>
    <pc:chgData name="Foster, Laurie" userId="S::lfoster@second.org::b8d9fb12-7929-4e7e-bf47-7faee1eefb60" providerId="AD" clId="Web-{28F7E111-C499-618E-CFA7-4A1ED9703950}"/>
    <pc:docChg chg="modSld">
      <pc:chgData name="Foster, Laurie" userId="S::lfoster@second.org::b8d9fb12-7929-4e7e-bf47-7faee1eefb60" providerId="AD" clId="Web-{28F7E111-C499-618E-CFA7-4A1ED9703950}" dt="2024-10-08T19:41:03.899" v="1" actId="1076"/>
      <pc:docMkLst>
        <pc:docMk/>
      </pc:docMkLst>
      <pc:sldChg chg="modSp">
        <pc:chgData name="Foster, Laurie" userId="S::lfoster@second.org::b8d9fb12-7929-4e7e-bf47-7faee1eefb60" providerId="AD" clId="Web-{28F7E111-C499-618E-CFA7-4A1ED9703950}" dt="2024-10-08T19:41:03.899" v="1" actId="1076"/>
        <pc:sldMkLst>
          <pc:docMk/>
          <pc:sldMk cId="3534169367" sldId="561"/>
        </pc:sldMkLst>
      </pc:sldChg>
    </pc:docChg>
  </pc:docChgLst>
  <pc:docChgLst>
    <pc:chgData name="Foster, Laurie" userId="S::lfoster@second.org::b8d9fb12-7929-4e7e-bf47-7faee1eefb60" providerId="AD" clId="Web-{2C3E0B6A-1568-B977-2250-D1797A5C66AB}"/>
    <pc:docChg chg="addSld delSld modSld sldOrd">
      <pc:chgData name="Foster, Laurie" userId="S::lfoster@second.org::b8d9fb12-7929-4e7e-bf47-7faee1eefb60" providerId="AD" clId="Web-{2C3E0B6A-1568-B977-2250-D1797A5C66AB}" dt="2024-10-29T18:31:25.029" v="243" actId="14100"/>
      <pc:docMkLst>
        <pc:docMk/>
      </pc:docMkLst>
      <pc:sldChg chg="addSp delSp modSp">
        <pc:chgData name="Foster, Laurie" userId="S::lfoster@second.org::b8d9fb12-7929-4e7e-bf47-7faee1eefb60" providerId="AD" clId="Web-{2C3E0B6A-1568-B977-2250-D1797A5C66AB}" dt="2024-10-29T18:31:25.029" v="243" actId="14100"/>
        <pc:sldMkLst>
          <pc:docMk/>
          <pc:sldMk cId="2803427784" sldId="278"/>
        </pc:sldMkLst>
        <pc:spChg chg="mod">
          <ac:chgData name="Foster, Laurie" userId="S::lfoster@second.org::b8d9fb12-7929-4e7e-bf47-7faee1eefb60" providerId="AD" clId="Web-{2C3E0B6A-1568-B977-2250-D1797A5C66AB}" dt="2024-10-29T18:07:56.150" v="211" actId="14100"/>
          <ac:spMkLst>
            <pc:docMk/>
            <pc:sldMk cId="2803427784" sldId="278"/>
            <ac:spMk id="2" creationId="{6C0E0FD2-1A30-7E6A-22F8-B6C2205FDECA}"/>
          </ac:spMkLst>
        </pc:spChg>
        <pc:picChg chg="del mod">
          <ac:chgData name="Foster, Laurie" userId="S::lfoster@second.org::b8d9fb12-7929-4e7e-bf47-7faee1eefb60" providerId="AD" clId="Web-{2C3E0B6A-1568-B977-2250-D1797A5C66AB}" dt="2024-10-29T18:06:38.897" v="196"/>
          <ac:picMkLst>
            <pc:docMk/>
            <pc:sldMk cId="2803427784" sldId="278"/>
            <ac:picMk id="3" creationId="{B8373A71-23D8-0367-F0AF-78DD4EA74B18}"/>
          </ac:picMkLst>
        </pc:picChg>
        <pc:picChg chg="del">
          <ac:chgData name="Foster, Laurie" userId="S::lfoster@second.org::b8d9fb12-7929-4e7e-bf47-7faee1eefb60" providerId="AD" clId="Web-{2C3E0B6A-1568-B977-2250-D1797A5C66AB}" dt="2024-10-29T18:04:33.158" v="191"/>
          <ac:picMkLst>
            <pc:docMk/>
            <pc:sldMk cId="2803427784" sldId="278"/>
            <ac:picMk id="4" creationId="{46A5FF3C-795F-2147-9E52-68D955B4008F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8:31:25.029" v="243" actId="14100"/>
          <ac:picMkLst>
            <pc:docMk/>
            <pc:sldMk cId="2803427784" sldId="278"/>
            <ac:picMk id="5" creationId="{89D002CC-52C0-C59D-613E-D8CDABC1E0F4}"/>
          </ac:picMkLst>
        </pc:picChg>
        <pc:picChg chg="add del mod">
          <ac:chgData name="Foster, Laurie" userId="S::lfoster@second.org::b8d9fb12-7929-4e7e-bf47-7faee1eefb60" providerId="AD" clId="Web-{2C3E0B6A-1568-B977-2250-D1797A5C66AB}" dt="2024-10-29T18:07:21.852" v="201"/>
          <ac:picMkLst>
            <pc:docMk/>
            <pc:sldMk cId="2803427784" sldId="278"/>
            <ac:picMk id="6" creationId="{0DF53E02-D1BC-C924-B0C7-D91CAE8357F3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8:08:00.791" v="212" actId="1076"/>
          <ac:picMkLst>
            <pc:docMk/>
            <pc:sldMk cId="2803427784" sldId="278"/>
            <ac:picMk id="7" creationId="{CB88642E-59E2-5ABF-7879-B56E2F4503A4}"/>
          </ac:picMkLst>
        </pc:picChg>
      </pc:sldChg>
      <pc:sldChg chg="addSp delSp modSp mod setBg setClrOvrMap">
        <pc:chgData name="Foster, Laurie" userId="S::lfoster@second.org::b8d9fb12-7929-4e7e-bf47-7faee1eefb60" providerId="AD" clId="Web-{2C3E0B6A-1568-B977-2250-D1797A5C66AB}" dt="2024-10-29T18:04:12.689" v="190" actId="14100"/>
        <pc:sldMkLst>
          <pc:docMk/>
          <pc:sldMk cId="3817472350" sldId="280"/>
        </pc:sldMkLst>
        <pc:spChg chg="add del mod">
          <ac:chgData name="Foster, Laurie" userId="S::lfoster@second.org::b8d9fb12-7929-4e7e-bf47-7faee1eefb60" providerId="AD" clId="Web-{2C3E0B6A-1568-B977-2250-D1797A5C66AB}" dt="2024-10-29T18:03:30.921" v="179"/>
          <ac:spMkLst>
            <pc:docMk/>
            <pc:sldMk cId="3817472350" sldId="280"/>
            <ac:spMk id="2" creationId="{683E72C4-D69A-DBF1-2315-16F70BBD9EF8}"/>
          </ac:spMkLst>
        </pc:spChg>
        <pc:spChg chg="mod">
          <ac:chgData name="Foster, Laurie" userId="S::lfoster@second.org::b8d9fb12-7929-4e7e-bf47-7faee1eefb60" providerId="AD" clId="Web-{2C3E0B6A-1568-B977-2250-D1797A5C66AB}" dt="2024-10-29T18:04:12.689" v="190" actId="14100"/>
          <ac:spMkLst>
            <pc:docMk/>
            <pc:sldMk cId="3817472350" sldId="280"/>
            <ac:spMk id="3" creationId="{7893C2C5-CAB4-9C94-06E3-3345FE6B22CA}"/>
          </ac:spMkLst>
        </pc:spChg>
        <pc:spChg chg="add">
          <ac:chgData name="Foster, Laurie" userId="S::lfoster@second.org::b8d9fb12-7929-4e7e-bf47-7faee1eefb60" providerId="AD" clId="Web-{2C3E0B6A-1568-B977-2250-D1797A5C66AB}" dt="2024-10-29T18:03:43.422" v="180"/>
          <ac:spMkLst>
            <pc:docMk/>
            <pc:sldMk cId="3817472350" sldId="280"/>
            <ac:spMk id="9" creationId="{9B7AD9F6-8CE7-4299-8FC6-328F4DCD3FF9}"/>
          </ac:spMkLst>
        </pc:spChg>
        <pc:spChg chg="add">
          <ac:chgData name="Foster, Laurie" userId="S::lfoster@second.org::b8d9fb12-7929-4e7e-bf47-7faee1eefb60" providerId="AD" clId="Web-{2C3E0B6A-1568-B977-2250-D1797A5C66AB}" dt="2024-10-29T18:03:43.422" v="180"/>
          <ac:spMkLst>
            <pc:docMk/>
            <pc:sldMk cId="3817472350" sldId="280"/>
            <ac:spMk id="11" creationId="{F49775AF-8896-43EE-92C6-83497D6DC56F}"/>
          </ac:spMkLst>
        </pc:spChg>
        <pc:picChg chg="add mod">
          <ac:chgData name="Foster, Laurie" userId="S::lfoster@second.org::b8d9fb12-7929-4e7e-bf47-7faee1eefb60" providerId="AD" clId="Web-{2C3E0B6A-1568-B977-2250-D1797A5C66AB}" dt="2024-10-29T18:03:43.422" v="180"/>
          <ac:picMkLst>
            <pc:docMk/>
            <pc:sldMk cId="3817472350" sldId="280"/>
            <ac:picMk id="4" creationId="{66D007D6-0F94-DE6C-388E-F004687AAB0B}"/>
          </ac:picMkLst>
        </pc:picChg>
        <pc:picChg chg="del">
          <ac:chgData name="Foster, Laurie" userId="S::lfoster@second.org::b8d9fb12-7929-4e7e-bf47-7faee1eefb60" providerId="AD" clId="Web-{2C3E0B6A-1568-B977-2250-D1797A5C66AB}" dt="2024-10-29T18:01:03.229" v="127"/>
          <ac:picMkLst>
            <pc:docMk/>
            <pc:sldMk cId="3817472350" sldId="280"/>
            <ac:picMk id="5" creationId="{6E938736-0331-1DC3-512A-6147713C289E}"/>
          </ac:picMkLst>
        </pc:picChg>
      </pc:sldChg>
      <pc:sldChg chg="addSp delSp modSp">
        <pc:chgData name="Foster, Laurie" userId="S::lfoster@second.org::b8d9fb12-7929-4e7e-bf47-7faee1eefb60" providerId="AD" clId="Web-{2C3E0B6A-1568-B977-2250-D1797A5C66AB}" dt="2024-10-29T16:54:00.362" v="126" actId="1076"/>
        <pc:sldMkLst>
          <pc:docMk/>
          <pc:sldMk cId="1555515076" sldId="285"/>
        </pc:sldMkLst>
        <pc:spChg chg="mod">
          <ac:chgData name="Foster, Laurie" userId="S::lfoster@second.org::b8d9fb12-7929-4e7e-bf47-7faee1eefb60" providerId="AD" clId="Web-{2C3E0B6A-1568-B977-2250-D1797A5C66AB}" dt="2024-10-29T16:54:00.362" v="126" actId="1076"/>
          <ac:spMkLst>
            <pc:docMk/>
            <pc:sldMk cId="1555515076" sldId="285"/>
            <ac:spMk id="2" creationId="{7DB7B786-B3B6-4F61-142B-C28A7D305AF1}"/>
          </ac:spMkLst>
        </pc:spChg>
        <pc:spChg chg="mod">
          <ac:chgData name="Foster, Laurie" userId="S::lfoster@second.org::b8d9fb12-7929-4e7e-bf47-7faee1eefb60" providerId="AD" clId="Web-{2C3E0B6A-1568-B977-2250-D1797A5C66AB}" dt="2024-10-29T16:53:40.455" v="123" actId="1076"/>
          <ac:spMkLst>
            <pc:docMk/>
            <pc:sldMk cId="1555515076" sldId="285"/>
            <ac:spMk id="3" creationId="{F86A493A-AC6E-2DBE-885A-6B7AB3604B56}"/>
          </ac:spMkLst>
        </pc:spChg>
        <pc:picChg chg="add del mod">
          <ac:chgData name="Foster, Laurie" userId="S::lfoster@second.org::b8d9fb12-7929-4e7e-bf47-7faee1eefb60" providerId="AD" clId="Web-{2C3E0B6A-1568-B977-2250-D1797A5C66AB}" dt="2024-10-29T16:52:34.734" v="119"/>
          <ac:picMkLst>
            <pc:docMk/>
            <pc:sldMk cId="1555515076" sldId="285"/>
            <ac:picMk id="4" creationId="{7505C86B-AD85-43C6-0DE3-385C07DC2C67}"/>
          </ac:picMkLst>
        </pc:picChg>
        <pc:picChg chg="mod">
          <ac:chgData name="Foster, Laurie" userId="S::lfoster@second.org::b8d9fb12-7929-4e7e-bf47-7faee1eefb60" providerId="AD" clId="Web-{2C3E0B6A-1568-B977-2250-D1797A5C66AB}" dt="2024-10-29T16:53:52.002" v="125" actId="14100"/>
          <ac:picMkLst>
            <pc:docMk/>
            <pc:sldMk cId="1555515076" sldId="285"/>
            <ac:picMk id="9218" creationId="{E677624A-6284-31E6-898B-94F01356DF56}"/>
          </ac:picMkLst>
        </pc:picChg>
      </pc:sldChg>
      <pc:sldChg chg="addSp delSp modSp del mod setBg">
        <pc:chgData name="Foster, Laurie" userId="S::lfoster@second.org::b8d9fb12-7929-4e7e-bf47-7faee1eefb60" providerId="AD" clId="Web-{2C3E0B6A-1568-B977-2250-D1797A5C66AB}" dt="2024-10-29T18:30:55.356" v="242"/>
        <pc:sldMkLst>
          <pc:docMk/>
          <pc:sldMk cId="2026530355" sldId="459"/>
        </pc:sldMkLst>
        <pc:picChg chg="add del mod">
          <ac:chgData name="Foster, Laurie" userId="S::lfoster@second.org::b8d9fb12-7929-4e7e-bf47-7faee1eefb60" providerId="AD" clId="Web-{2C3E0B6A-1568-B977-2250-D1797A5C66AB}" dt="2024-10-29T18:15:49.245" v="219"/>
          <ac:picMkLst>
            <pc:docMk/>
            <pc:sldMk cId="2026530355" sldId="459"/>
            <ac:picMk id="4" creationId="{59E4CDD3-95B9-85D3-4548-CE5E050ABFC4}"/>
          </ac:picMkLst>
        </pc:picChg>
      </pc:sldChg>
      <pc:sldChg chg="addSp delSp modSp mod setBg">
        <pc:chgData name="Foster, Laurie" userId="S::lfoster@second.org::b8d9fb12-7929-4e7e-bf47-7faee1eefb60" providerId="AD" clId="Web-{2C3E0B6A-1568-B977-2250-D1797A5C66AB}" dt="2024-10-29T16:46:51.876" v="113" actId="14100"/>
        <pc:sldMkLst>
          <pc:docMk/>
          <pc:sldMk cId="1197032242" sldId="567"/>
        </pc:sldMkLst>
        <pc:spChg chg="mod">
          <ac:chgData name="Foster, Laurie" userId="S::lfoster@second.org::b8d9fb12-7929-4e7e-bf47-7faee1eefb60" providerId="AD" clId="Web-{2C3E0B6A-1568-B977-2250-D1797A5C66AB}" dt="2024-10-29T16:46:46.813" v="111" actId="1076"/>
          <ac:spMkLst>
            <pc:docMk/>
            <pc:sldMk cId="1197032242" sldId="567"/>
            <ac:spMk id="6" creationId="{287A3132-2FA1-8474-A04A-EEFA0D2933B8}"/>
          </ac:spMkLst>
        </pc:spChg>
        <pc:picChg chg="del mod">
          <ac:chgData name="Foster, Laurie" userId="S::lfoster@second.org::b8d9fb12-7929-4e7e-bf47-7faee1eefb60" providerId="AD" clId="Web-{2C3E0B6A-1568-B977-2250-D1797A5C66AB}" dt="2024-10-29T16:46:11.437" v="105"/>
          <ac:picMkLst>
            <pc:docMk/>
            <pc:sldMk cId="1197032242" sldId="567"/>
            <ac:picMk id="2" creationId="{781C70DA-8AF8-E4A0-3BA8-EEB6DD5033F3}"/>
          </ac:picMkLst>
        </pc:picChg>
        <pc:picChg chg="del mod ord">
          <ac:chgData name="Foster, Laurie" userId="S::lfoster@second.org::b8d9fb12-7929-4e7e-bf47-7faee1eefb60" providerId="AD" clId="Web-{2C3E0B6A-1568-B977-2250-D1797A5C66AB}" dt="2024-10-29T16:43:36.102" v="91"/>
          <ac:picMkLst>
            <pc:docMk/>
            <pc:sldMk cId="1197032242" sldId="567"/>
            <ac:picMk id="3" creationId="{3B242482-254B-A396-6BB5-85D02FE406E3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46:51.876" v="113" actId="14100"/>
          <ac:picMkLst>
            <pc:docMk/>
            <pc:sldMk cId="1197032242" sldId="567"/>
            <ac:picMk id="4" creationId="{BE706B24-0704-C219-77A4-A7B882D63B46}"/>
          </ac:picMkLst>
        </pc:picChg>
      </pc:sldChg>
      <pc:sldChg chg="addSp delSp modSp new ord">
        <pc:chgData name="Foster, Laurie" userId="S::lfoster@second.org::b8d9fb12-7929-4e7e-bf47-7faee1eefb60" providerId="AD" clId="Web-{2C3E0B6A-1568-B977-2250-D1797A5C66AB}" dt="2024-10-29T18:10:07.576" v="213" actId="14100"/>
        <pc:sldMkLst>
          <pc:docMk/>
          <pc:sldMk cId="1773385809" sldId="577"/>
        </pc:sldMkLst>
        <pc:spChg chg="add mod">
          <ac:chgData name="Foster, Laurie" userId="S::lfoster@second.org::b8d9fb12-7929-4e7e-bf47-7faee1eefb60" providerId="AD" clId="Web-{2C3E0B6A-1568-B977-2250-D1797A5C66AB}" dt="2024-10-29T16:37:24.024" v="70" actId="20577"/>
          <ac:spMkLst>
            <pc:docMk/>
            <pc:sldMk cId="1773385809" sldId="577"/>
            <ac:spMk id="9" creationId="{B3E11A2E-1A35-DF1A-5917-3AD34844E9B0}"/>
          </ac:spMkLst>
        </pc:spChg>
        <pc:picChg chg="add mod">
          <ac:chgData name="Foster, Laurie" userId="S::lfoster@second.org::b8d9fb12-7929-4e7e-bf47-7faee1eefb60" providerId="AD" clId="Web-{2C3E0B6A-1568-B977-2250-D1797A5C66AB}" dt="2024-10-29T16:38:56.372" v="75" actId="1076"/>
          <ac:picMkLst>
            <pc:docMk/>
            <pc:sldMk cId="1773385809" sldId="577"/>
            <ac:picMk id="2" creationId="{08942F5E-7335-4810-795F-0203CCF4F327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35:49.411" v="31" actId="1076"/>
          <ac:picMkLst>
            <pc:docMk/>
            <pc:sldMk cId="1773385809" sldId="577"/>
            <ac:picMk id="3" creationId="{97FBF5D9-B518-DC52-4EE0-786D16DD7207}"/>
          </ac:picMkLst>
        </pc:picChg>
        <pc:picChg chg="add del mod">
          <ac:chgData name="Foster, Laurie" userId="S::lfoster@second.org::b8d9fb12-7929-4e7e-bf47-7faee1eefb60" providerId="AD" clId="Web-{2C3E0B6A-1568-B977-2250-D1797A5C66AB}" dt="2024-10-29T16:29:58.725" v="6"/>
          <ac:picMkLst>
            <pc:docMk/>
            <pc:sldMk cId="1773385809" sldId="577"/>
            <ac:picMk id="4" creationId="{858FCB4F-9F36-1A35-3D02-B397FC64C882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35:25.269" v="27" actId="14100"/>
          <ac:picMkLst>
            <pc:docMk/>
            <pc:sldMk cId="1773385809" sldId="577"/>
            <ac:picMk id="5" creationId="{2E806D55-ECCF-2A6C-AE18-67C48AC850D4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8:10:07.576" v="213" actId="14100"/>
          <ac:picMkLst>
            <pc:docMk/>
            <pc:sldMk cId="1773385809" sldId="577"/>
            <ac:picMk id="6" creationId="{E8D8A133-DFB1-1E87-0333-E417EC6DA0DD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36:00.271" v="33" actId="14100"/>
          <ac:picMkLst>
            <pc:docMk/>
            <pc:sldMk cId="1773385809" sldId="577"/>
            <ac:picMk id="7" creationId="{FC8B2995-34FD-933C-ADB9-FFC19AEB45A9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38:51.262" v="74" actId="1076"/>
          <ac:picMkLst>
            <pc:docMk/>
            <pc:sldMk cId="1773385809" sldId="577"/>
            <ac:picMk id="8" creationId="{BACF010E-1B11-AE9E-29C9-553BA8F21511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40:05.704" v="81" actId="1076"/>
          <ac:picMkLst>
            <pc:docMk/>
            <pc:sldMk cId="1773385809" sldId="577"/>
            <ac:picMk id="10" creationId="{402EEDF0-BE72-0D64-8B6C-FABA0244D254}"/>
          </ac:picMkLst>
        </pc:picChg>
        <pc:picChg chg="add mod">
          <ac:chgData name="Foster, Laurie" userId="S::lfoster@second.org::b8d9fb12-7929-4e7e-bf47-7faee1eefb60" providerId="AD" clId="Web-{2C3E0B6A-1568-B977-2250-D1797A5C66AB}" dt="2024-10-29T16:40:10.468" v="83" actId="1076"/>
          <ac:picMkLst>
            <pc:docMk/>
            <pc:sldMk cId="1773385809" sldId="577"/>
            <ac:picMk id="11" creationId="{6958C9DA-5450-3279-0AA2-11747C05014E}"/>
          </ac:picMkLst>
        </pc:picChg>
      </pc:sldChg>
      <pc:sldChg chg="addSp delSp modSp new mod setBg">
        <pc:chgData name="Foster, Laurie" userId="S::lfoster@second.org::b8d9fb12-7929-4e7e-bf47-7faee1eefb60" providerId="AD" clId="Web-{2C3E0B6A-1568-B977-2250-D1797A5C66AB}" dt="2024-10-29T18:17:55.718" v="241" actId="1076"/>
        <pc:sldMkLst>
          <pc:docMk/>
          <pc:sldMk cId="3657100327" sldId="578"/>
        </pc:sldMkLst>
        <pc:spChg chg="add mod">
          <ac:chgData name="Foster, Laurie" userId="S::lfoster@second.org::b8d9fb12-7929-4e7e-bf47-7faee1eefb60" providerId="AD" clId="Web-{2C3E0B6A-1568-B977-2250-D1797A5C66AB}" dt="2024-10-29T18:17:55.718" v="241" actId="1076"/>
          <ac:spMkLst>
            <pc:docMk/>
            <pc:sldMk cId="3657100327" sldId="578"/>
            <ac:spMk id="3" creationId="{B19B539D-043F-4479-00E7-1B89AA0CD628}"/>
          </ac:spMkLst>
        </pc:spChg>
        <pc:spChg chg="add mod">
          <ac:chgData name="Foster, Laurie" userId="S::lfoster@second.org::b8d9fb12-7929-4e7e-bf47-7faee1eefb60" providerId="AD" clId="Web-{2C3E0B6A-1568-B977-2250-D1797A5C66AB}" dt="2024-10-29T18:17:44.280" v="240" actId="20577"/>
          <ac:spMkLst>
            <pc:docMk/>
            <pc:sldMk cId="3657100327" sldId="578"/>
            <ac:spMk id="4" creationId="{64A53819-7C59-C77B-E20E-F3B1F90D8E6A}"/>
          </ac:spMkLst>
        </pc:spChg>
        <pc:picChg chg="add del mod">
          <ac:chgData name="Foster, Laurie" userId="S::lfoster@second.org::b8d9fb12-7929-4e7e-bf47-7faee1eefb60" providerId="AD" clId="Web-{2C3E0B6A-1568-B977-2250-D1797A5C66AB}" dt="2024-10-29T18:15:54.777" v="221"/>
          <ac:picMkLst>
            <pc:docMk/>
            <pc:sldMk cId="3657100327" sldId="578"/>
            <ac:picMk id="2" creationId="{70EF7009-387F-37E6-86FD-F2F7C3363D80}"/>
          </ac:picMkLst>
        </pc:picChg>
      </pc:sldChg>
    </pc:docChg>
  </pc:docChgLst>
  <pc:docChgLst>
    <pc:chgData name="Pena, Taylor" userId="S::tpena@second.org::0a082e23-f7f9-41a0-bf4c-7045b856f8e3" providerId="AD" clId="Web-{B8226C48-82DD-3597-9D69-302A7F2686F5}"/>
    <pc:docChg chg="modSld">
      <pc:chgData name="Pena, Taylor" userId="S::tpena@second.org::0a082e23-f7f9-41a0-bf4c-7045b856f8e3" providerId="AD" clId="Web-{B8226C48-82DD-3597-9D69-302A7F2686F5}" dt="2024-10-14T14:56:24.600" v="63" actId="1076"/>
      <pc:docMkLst>
        <pc:docMk/>
      </pc:docMkLst>
      <pc:sldChg chg="addSp modSp mod setBg">
        <pc:chgData name="Pena, Taylor" userId="S::tpena@second.org::0a082e23-f7f9-41a0-bf4c-7045b856f8e3" providerId="AD" clId="Web-{B8226C48-82DD-3597-9D69-302A7F2686F5}" dt="2024-10-14T14:56:24.600" v="63" actId="1076"/>
        <pc:sldMkLst>
          <pc:docMk/>
          <pc:sldMk cId="854242824" sldId="564"/>
        </pc:sldMkLst>
      </pc:sldChg>
    </pc:docChg>
  </pc:docChgLst>
  <pc:docChgLst>
    <pc:chgData name="Pena, Taylor" userId="S::tpena@second.org::0a082e23-f7f9-41a0-bf4c-7045b856f8e3" providerId="AD" clId="Web-{C5325092-669E-F2EC-63A3-826BA2A8A205}"/>
    <pc:docChg chg="modSld">
      <pc:chgData name="Pena, Taylor" userId="S::tpena@second.org::0a082e23-f7f9-41a0-bf4c-7045b856f8e3" providerId="AD" clId="Web-{C5325092-669E-F2EC-63A3-826BA2A8A205}" dt="2024-10-22T19:53:14.210" v="222" actId="20577"/>
      <pc:docMkLst>
        <pc:docMk/>
      </pc:docMkLst>
      <pc:sldChg chg="modSp">
        <pc:chgData name="Pena, Taylor" userId="S::tpena@second.org::0a082e23-f7f9-41a0-bf4c-7045b856f8e3" providerId="AD" clId="Web-{C5325092-669E-F2EC-63A3-826BA2A8A205}" dt="2024-10-22T19:53:14.210" v="222" actId="20577"/>
        <pc:sldMkLst>
          <pc:docMk/>
          <pc:sldMk cId="2626370035" sldId="499"/>
        </pc:sldMkLst>
      </pc:sldChg>
    </pc:docChg>
  </pc:docChgLst>
  <pc:docChgLst>
    <pc:chgData name="Pena, Taylor" userId="S::tpena@second.org::0a082e23-f7f9-41a0-bf4c-7045b856f8e3" providerId="AD" clId="Web-{EC5AE857-FD33-72B0-366D-1F4181C9420F}"/>
    <pc:docChg chg="addSld modSld">
      <pc:chgData name="Pena, Taylor" userId="S::tpena@second.org::0a082e23-f7f9-41a0-bf4c-7045b856f8e3" providerId="AD" clId="Web-{EC5AE857-FD33-72B0-366D-1F4181C9420F}" dt="2024-10-10T17:12:23.395" v="19" actId="1076"/>
      <pc:docMkLst>
        <pc:docMk/>
      </pc:docMkLst>
      <pc:sldChg chg="addSp modSp add replId">
        <pc:chgData name="Pena, Taylor" userId="S::tpena@second.org::0a082e23-f7f9-41a0-bf4c-7045b856f8e3" providerId="AD" clId="Web-{EC5AE857-FD33-72B0-366D-1F4181C9420F}" dt="2024-10-10T17:12:04.863" v="7" actId="1076"/>
        <pc:sldMkLst>
          <pc:docMk/>
          <pc:sldMk cId="1480671349" sldId="562"/>
        </pc:sldMkLst>
        <pc:spChg chg="mod">
          <ac:chgData name="Pena, Taylor" userId="S::tpena@second.org::0a082e23-f7f9-41a0-bf4c-7045b856f8e3" providerId="AD" clId="Web-{EC5AE857-FD33-72B0-366D-1F4181C9420F}" dt="2024-10-10T17:11:26.393" v="5" actId="20577"/>
          <ac:spMkLst>
            <pc:docMk/>
            <pc:sldMk cId="1480671349" sldId="562"/>
            <ac:spMk id="4" creationId="{6E779A69-23A9-DD84-BAF8-E0BA1AA32E15}"/>
          </ac:spMkLst>
        </pc:spChg>
        <pc:picChg chg="add mod">
          <ac:chgData name="Pena, Taylor" userId="S::tpena@second.org::0a082e23-f7f9-41a0-bf4c-7045b856f8e3" providerId="AD" clId="Web-{EC5AE857-FD33-72B0-366D-1F4181C9420F}" dt="2024-10-10T17:12:04.863" v="7" actId="1076"/>
          <ac:picMkLst>
            <pc:docMk/>
            <pc:sldMk cId="1480671349" sldId="562"/>
            <ac:picMk id="8" creationId="{7FC8C898-DB6B-2AF6-AC2D-63155257E566}"/>
          </ac:picMkLst>
        </pc:picChg>
      </pc:sldChg>
      <pc:sldChg chg="addSp modSp add replId">
        <pc:chgData name="Pena, Taylor" userId="S::tpena@second.org::0a082e23-f7f9-41a0-bf4c-7045b856f8e3" providerId="AD" clId="Web-{EC5AE857-FD33-72B0-366D-1F4181C9420F}" dt="2024-10-10T17:12:23.395" v="19" actId="1076"/>
        <pc:sldMkLst>
          <pc:docMk/>
          <pc:sldMk cId="1639006599" sldId="563"/>
        </pc:sldMkLst>
        <pc:spChg chg="mod">
          <ac:chgData name="Pena, Taylor" userId="S::tpena@second.org::0a082e23-f7f9-41a0-bf4c-7045b856f8e3" providerId="AD" clId="Web-{EC5AE857-FD33-72B0-366D-1F4181C9420F}" dt="2024-10-10T17:12:15.113" v="17" actId="20577"/>
          <ac:spMkLst>
            <pc:docMk/>
            <pc:sldMk cId="1639006599" sldId="563"/>
            <ac:spMk id="4" creationId="{6E779A69-23A9-DD84-BAF8-E0BA1AA32E15}"/>
          </ac:spMkLst>
        </pc:spChg>
        <pc:picChg chg="add mod">
          <ac:chgData name="Pena, Taylor" userId="S::tpena@second.org::0a082e23-f7f9-41a0-bf4c-7045b856f8e3" providerId="AD" clId="Web-{EC5AE857-FD33-72B0-366D-1F4181C9420F}" dt="2024-10-10T17:12:23.395" v="19" actId="1076"/>
          <ac:picMkLst>
            <pc:docMk/>
            <pc:sldMk cId="1639006599" sldId="563"/>
            <ac:picMk id="9" creationId="{52F3030E-2328-01FA-5732-9C8429A9EFFF}"/>
          </ac:picMkLst>
        </pc:picChg>
      </pc:sldChg>
    </pc:docChg>
  </pc:docChgLst>
  <pc:docChgLst>
    <pc:chgData name="Stone, Magen" userId="S::mlstone@second.org::f5ba02d6-b250-44f8-97cf-0a73f78f6844" providerId="AD" clId="Web-{12630567-AF88-862D-1C88-F80E6F676575}"/>
    <pc:docChg chg="modSld">
      <pc:chgData name="Stone, Magen" userId="S::mlstone@second.org::f5ba02d6-b250-44f8-97cf-0a73f78f6844" providerId="AD" clId="Web-{12630567-AF88-862D-1C88-F80E6F676575}" dt="2024-08-07T20:27:35.450" v="133" actId="14100"/>
      <pc:docMkLst>
        <pc:docMk/>
      </pc:docMkLst>
      <pc:sldChg chg="modSp">
        <pc:chgData name="Stone, Magen" userId="S::mlstone@second.org::f5ba02d6-b250-44f8-97cf-0a73f78f6844" providerId="AD" clId="Web-{12630567-AF88-862D-1C88-F80E6F676575}" dt="2024-08-07T20:27:35.450" v="133" actId="14100"/>
        <pc:sldMkLst>
          <pc:docMk/>
          <pc:sldMk cId="2626370035" sldId="499"/>
        </pc:sldMkLst>
      </pc:sldChg>
    </pc:docChg>
  </pc:docChgLst>
  <pc:docChgLst>
    <pc:chgData name="Pena, Taylor" userId="S::tpena@second.org::0a082e23-f7f9-41a0-bf4c-7045b856f8e3" providerId="AD" clId="Web-{C31F2307-68C6-12C3-77A6-353DFD899748}"/>
    <pc:docChg chg="addSld modSld">
      <pc:chgData name="Pena, Taylor" userId="S::tpena@second.org::0a082e23-f7f9-41a0-bf4c-7045b856f8e3" providerId="AD" clId="Web-{C31F2307-68C6-12C3-77A6-353DFD899748}" dt="2024-10-14T16:05:23.659" v="53" actId="1076"/>
      <pc:docMkLst>
        <pc:docMk/>
      </pc:docMkLst>
      <pc:sldChg chg="addSp delSp modSp new mod setBg">
        <pc:chgData name="Pena, Taylor" userId="S::tpena@second.org::0a082e23-f7f9-41a0-bf4c-7045b856f8e3" providerId="AD" clId="Web-{C31F2307-68C6-12C3-77A6-353DFD899748}" dt="2024-10-14T16:05:23.659" v="53" actId="1076"/>
        <pc:sldMkLst>
          <pc:docMk/>
          <pc:sldMk cId="1197032242" sldId="567"/>
        </pc:sldMkLst>
        <pc:spChg chg="add mod">
          <ac:chgData name="Pena, Taylor" userId="S::tpena@second.org::0a082e23-f7f9-41a0-bf4c-7045b856f8e3" providerId="AD" clId="Web-{C31F2307-68C6-12C3-77A6-353DFD899748}" dt="2024-10-14T16:05:23.659" v="53" actId="1076"/>
          <ac:spMkLst>
            <pc:docMk/>
            <pc:sldMk cId="1197032242" sldId="567"/>
            <ac:spMk id="6" creationId="{287A3132-2FA1-8474-A04A-EEFA0D2933B8}"/>
          </ac:spMkLst>
        </pc:spChg>
      </pc:sldChg>
    </pc:docChg>
  </pc:docChgLst>
  <pc:docChgLst>
    <pc:chgData name="Pena, Taylor" userId="S::tpena@second.org::0a082e23-f7f9-41a0-bf4c-7045b856f8e3" providerId="AD" clId="Web-{345ECF01-130E-23AA-6710-1A12670C66FF}"/>
    <pc:docChg chg="addSld modSld">
      <pc:chgData name="Pena, Taylor" userId="S::tpena@second.org::0a082e23-f7f9-41a0-bf4c-7045b856f8e3" providerId="AD" clId="Web-{345ECF01-130E-23AA-6710-1A12670C66FF}" dt="2024-10-28T16:02:33.152" v="88" actId="1076"/>
      <pc:docMkLst>
        <pc:docMk/>
      </pc:docMkLst>
      <pc:sldChg chg="addSp delSp modSp mod setBg">
        <pc:chgData name="Pena, Taylor" userId="S::tpena@second.org::0a082e23-f7f9-41a0-bf4c-7045b856f8e3" providerId="AD" clId="Web-{345ECF01-130E-23AA-6710-1A12670C66FF}" dt="2024-10-28T15:50:57.920" v="65" actId="1076"/>
        <pc:sldMkLst>
          <pc:docMk/>
          <pc:sldMk cId="946721745" sldId="517"/>
        </pc:sldMkLst>
        <pc:spChg chg="add">
          <ac:chgData name="Pena, Taylor" userId="S::tpena@second.org::0a082e23-f7f9-41a0-bf4c-7045b856f8e3" providerId="AD" clId="Web-{345ECF01-130E-23AA-6710-1A12670C66FF}" dt="2024-10-28T15:41:38.672" v="3"/>
          <ac:spMkLst>
            <pc:docMk/>
            <pc:sldMk cId="946721745" sldId="517"/>
            <ac:spMk id="4" creationId="{E4370722-2A5A-CF07-A7DB-2C2BED8BBC78}"/>
          </ac:spMkLst>
        </pc:spChg>
        <pc:spChg chg="add mod">
          <ac:chgData name="Pena, Taylor" userId="S::tpena@second.org::0a082e23-f7f9-41a0-bf4c-7045b856f8e3" providerId="AD" clId="Web-{345ECF01-130E-23AA-6710-1A12670C66FF}" dt="2024-10-28T15:50:47.420" v="55" actId="1076"/>
          <ac:spMkLst>
            <pc:docMk/>
            <pc:sldMk cId="946721745" sldId="517"/>
            <ac:spMk id="5" creationId="{E4370722-2A5A-CF07-A7DB-2C2BED8BBC78}"/>
          </ac:spMkLst>
        </pc:spChg>
        <pc:spChg chg="add mod">
          <ac:chgData name="Pena, Taylor" userId="S::tpena@second.org::0a082e23-f7f9-41a0-bf4c-7045b856f8e3" providerId="AD" clId="Web-{345ECF01-130E-23AA-6710-1A12670C66FF}" dt="2024-10-28T15:50:57.920" v="65" actId="1076"/>
          <ac:spMkLst>
            <pc:docMk/>
            <pc:sldMk cId="946721745" sldId="517"/>
            <ac:spMk id="9" creationId="{4819F9FF-D8C1-58B3-0414-114C08DF9894}"/>
          </ac:spMkLst>
        </pc:spChg>
        <pc:picChg chg="del">
          <ac:chgData name="Pena, Taylor" userId="S::tpena@second.org::0a082e23-f7f9-41a0-bf4c-7045b856f8e3" providerId="AD" clId="Web-{345ECF01-130E-23AA-6710-1A12670C66FF}" dt="2024-10-28T15:36:31.423" v="0"/>
          <ac:picMkLst>
            <pc:docMk/>
            <pc:sldMk cId="946721745" sldId="517"/>
            <ac:picMk id="2" creationId="{C38FDC70-D074-D444-0EBB-5E68F5DCE2DC}"/>
          </ac:picMkLst>
        </pc:picChg>
        <pc:picChg chg="del">
          <ac:chgData name="Pena, Taylor" userId="S::tpena@second.org::0a082e23-f7f9-41a0-bf4c-7045b856f8e3" providerId="AD" clId="Web-{345ECF01-130E-23AA-6710-1A12670C66FF}" dt="2024-10-28T15:36:32.002" v="1"/>
          <ac:picMkLst>
            <pc:docMk/>
            <pc:sldMk cId="946721745" sldId="517"/>
            <ac:picMk id="3" creationId="{21C4A169-091D-7BB0-9EC5-1A82281AAC3B}"/>
          </ac:picMkLst>
        </pc:picChg>
        <pc:picChg chg="add mod">
          <ac:chgData name="Pena, Taylor" userId="S::tpena@second.org::0a082e23-f7f9-41a0-bf4c-7045b856f8e3" providerId="AD" clId="Web-{345ECF01-130E-23AA-6710-1A12670C66FF}" dt="2024-10-28T15:43:40.281" v="13" actId="14100"/>
          <ac:picMkLst>
            <pc:docMk/>
            <pc:sldMk cId="946721745" sldId="517"/>
            <ac:picMk id="6" creationId="{F3F52FF0-B28E-1880-B1D4-16B636C2B12A}"/>
          </ac:picMkLst>
        </pc:picChg>
        <pc:picChg chg="add del mod">
          <ac:chgData name="Pena, Taylor" userId="S::tpena@second.org::0a082e23-f7f9-41a0-bf4c-7045b856f8e3" providerId="AD" clId="Web-{345ECF01-130E-23AA-6710-1A12670C66FF}" dt="2024-10-28T15:45:08.703" v="21"/>
          <ac:picMkLst>
            <pc:docMk/>
            <pc:sldMk cId="946721745" sldId="517"/>
            <ac:picMk id="7" creationId="{68301F8F-BDAB-4F40-160F-85046E253D7A}"/>
          </ac:picMkLst>
        </pc:picChg>
        <pc:picChg chg="add mod">
          <ac:chgData name="Pena, Taylor" userId="S::tpena@second.org::0a082e23-f7f9-41a0-bf4c-7045b856f8e3" providerId="AD" clId="Web-{345ECF01-130E-23AA-6710-1A12670C66FF}" dt="2024-10-28T15:50:44.498" v="54" actId="1076"/>
          <ac:picMkLst>
            <pc:docMk/>
            <pc:sldMk cId="946721745" sldId="517"/>
            <ac:picMk id="8" creationId="{CF6B9290-A93B-01B7-1A54-5B7A868C7BB7}"/>
          </ac:picMkLst>
        </pc:picChg>
      </pc:sldChg>
      <pc:sldChg chg="addSp delSp modSp add replId">
        <pc:chgData name="Pena, Taylor" userId="S::tpena@second.org::0a082e23-f7f9-41a0-bf4c-7045b856f8e3" providerId="AD" clId="Web-{345ECF01-130E-23AA-6710-1A12670C66FF}" dt="2024-10-28T16:02:33.152" v="88" actId="1076"/>
        <pc:sldMkLst>
          <pc:docMk/>
          <pc:sldMk cId="202611778" sldId="576"/>
        </pc:sldMkLst>
        <pc:spChg chg="mod">
          <ac:chgData name="Pena, Taylor" userId="S::tpena@second.org::0a082e23-f7f9-41a0-bf4c-7045b856f8e3" providerId="AD" clId="Web-{345ECF01-130E-23AA-6710-1A12670C66FF}" dt="2024-10-28T15:57:35.918" v="83" actId="20577"/>
          <ac:spMkLst>
            <pc:docMk/>
            <pc:sldMk cId="202611778" sldId="576"/>
            <ac:spMk id="6" creationId="{4F9A5A80-63D5-DB53-4CC7-247E174DACD3}"/>
          </ac:spMkLst>
        </pc:spChg>
        <pc:picChg chg="add mod">
          <ac:chgData name="Pena, Taylor" userId="S::tpena@second.org::0a082e23-f7f9-41a0-bf4c-7045b856f8e3" providerId="AD" clId="Web-{345ECF01-130E-23AA-6710-1A12670C66FF}" dt="2024-10-28T16:02:33.152" v="88" actId="1076"/>
          <ac:picMkLst>
            <pc:docMk/>
            <pc:sldMk cId="202611778" sldId="576"/>
            <ac:picMk id="2" creationId="{A7F36501-3FF8-184B-F359-7EF528A09978}"/>
          </ac:picMkLst>
        </pc:picChg>
        <pc:picChg chg="del">
          <ac:chgData name="Pena, Taylor" userId="S::tpena@second.org::0a082e23-f7f9-41a0-bf4c-7045b856f8e3" providerId="AD" clId="Web-{345ECF01-130E-23AA-6710-1A12670C66FF}" dt="2024-10-28T15:57:36.465" v="84"/>
          <ac:picMkLst>
            <pc:docMk/>
            <pc:sldMk cId="202611778" sldId="576"/>
            <ac:picMk id="3" creationId="{8813DD99-558B-902A-36BA-D575E985892C}"/>
          </ac:picMkLst>
        </pc:picChg>
      </pc:sldChg>
    </pc:docChg>
  </pc:docChgLst>
  <pc:docChgLst>
    <pc:chgData name="Foster, Laurie" userId="S::lfoster@second.org::b8d9fb12-7929-4e7e-bf47-7faee1eefb60" providerId="AD" clId="Web-{C77A5983-E9DA-9600-AC6F-914A92677AD5}"/>
    <pc:docChg chg="delSld modSld sldOrd">
      <pc:chgData name="Foster, Laurie" userId="S::lfoster@second.org::b8d9fb12-7929-4e7e-bf47-7faee1eefb60" providerId="AD" clId="Web-{C77A5983-E9DA-9600-AC6F-914A92677AD5}" dt="2024-09-16T16:45:55.186" v="150" actId="20577"/>
      <pc:docMkLst>
        <pc:docMk/>
      </pc:docMkLst>
      <pc:sldChg chg="addSp delSp modSp">
        <pc:chgData name="Foster, Laurie" userId="S::lfoster@second.org::b8d9fb12-7929-4e7e-bf47-7faee1eefb60" providerId="AD" clId="Web-{C77A5983-E9DA-9600-AC6F-914A92677AD5}" dt="2024-09-16T16:23:50.183" v="42" actId="14100"/>
        <pc:sldMkLst>
          <pc:docMk/>
          <pc:sldMk cId="946721745" sldId="517"/>
        </pc:sldMkLst>
      </pc:sldChg>
      <pc:sldChg chg="del">
        <pc:chgData name="Foster, Laurie" userId="S::lfoster@second.org::b8d9fb12-7929-4e7e-bf47-7faee1eefb60" providerId="AD" clId="Web-{C77A5983-E9DA-9600-AC6F-914A92677AD5}" dt="2024-09-16T16:36:01.226" v="87"/>
        <pc:sldMkLst>
          <pc:docMk/>
          <pc:sldMk cId="953351274" sldId="524"/>
        </pc:sldMkLst>
      </pc:sldChg>
      <pc:sldChg chg="addSp delSp modSp">
        <pc:chgData name="Foster, Laurie" userId="S::lfoster@second.org::b8d9fb12-7929-4e7e-bf47-7faee1eefb60" providerId="AD" clId="Web-{C77A5983-E9DA-9600-AC6F-914A92677AD5}" dt="2024-09-16T16:40:56.081" v="105" actId="14100"/>
        <pc:sldMkLst>
          <pc:docMk/>
          <pc:sldMk cId="1644500442" sldId="529"/>
        </pc:sldMkLst>
      </pc:sldChg>
      <pc:sldChg chg="addSp delSp modSp">
        <pc:chgData name="Foster, Laurie" userId="S::lfoster@second.org::b8d9fb12-7929-4e7e-bf47-7faee1eefb60" providerId="AD" clId="Web-{C77A5983-E9DA-9600-AC6F-914A92677AD5}" dt="2024-09-16T16:45:55.186" v="150" actId="20577"/>
        <pc:sldMkLst>
          <pc:docMk/>
          <pc:sldMk cId="1505559748" sldId="534"/>
        </pc:sldMkLst>
        <pc:spChg chg="mod">
          <ac:chgData name="Foster, Laurie" userId="S::lfoster@second.org::b8d9fb12-7929-4e7e-bf47-7faee1eefb60" providerId="AD" clId="Web-{C77A5983-E9DA-9600-AC6F-914A92677AD5}" dt="2024-09-16T16:45:55.186" v="150" actId="20577"/>
          <ac:spMkLst>
            <pc:docMk/>
            <pc:sldMk cId="1505559748" sldId="534"/>
            <ac:spMk id="5" creationId="{1C597DE9-EE49-FECA-5847-CBA34C937D67}"/>
          </ac:spMkLst>
        </pc:spChg>
        <pc:spChg chg="mod">
          <ac:chgData name="Foster, Laurie" userId="S::lfoster@second.org::b8d9fb12-7929-4e7e-bf47-7faee1eefb60" providerId="AD" clId="Web-{C77A5983-E9DA-9600-AC6F-914A92677AD5}" dt="2024-09-16T16:44:35.636" v="132" actId="1076"/>
          <ac:spMkLst>
            <pc:docMk/>
            <pc:sldMk cId="1505559748" sldId="534"/>
            <ac:spMk id="7" creationId="{0BCF6245-AAD9-6F13-0DDA-8143D0FAF73C}"/>
          </ac:spMkLst>
        </pc:spChg>
        <pc:picChg chg="add mod ord">
          <ac:chgData name="Foster, Laurie" userId="S::lfoster@second.org::b8d9fb12-7929-4e7e-bf47-7faee1eefb60" providerId="AD" clId="Web-{C77A5983-E9DA-9600-AC6F-914A92677AD5}" dt="2024-09-16T16:44:04.994" v="126"/>
          <ac:picMkLst>
            <pc:docMk/>
            <pc:sldMk cId="1505559748" sldId="534"/>
            <ac:picMk id="9" creationId="{52CBB3F0-72BF-8430-48F4-175C3B60C00C}"/>
          </ac:picMkLst>
        </pc:picChg>
      </pc:sldChg>
      <pc:sldChg chg="addSp delSp modSp ord">
        <pc:chgData name="Foster, Laurie" userId="S::lfoster@second.org::b8d9fb12-7929-4e7e-bf47-7faee1eefb60" providerId="AD" clId="Web-{C77A5983-E9DA-9600-AC6F-914A92677AD5}" dt="2024-09-16T16:36:51.181" v="99" actId="20577"/>
        <pc:sldMkLst>
          <pc:docMk/>
          <pc:sldMk cId="3621240531" sldId="539"/>
        </pc:sldMkLst>
      </pc:sldChg>
    </pc:docChg>
  </pc:docChgLst>
  <pc:docChgLst>
    <pc:chgData name="Pena, Taylor" userId="S::tpena@second.org::0a082e23-f7f9-41a0-bf4c-7045b856f8e3" providerId="AD" clId="Web-{F90FEFDF-2F32-929A-02A3-8A421931F4C9}"/>
    <pc:docChg chg="modSld">
      <pc:chgData name="Pena, Taylor" userId="S::tpena@second.org::0a082e23-f7f9-41a0-bf4c-7045b856f8e3" providerId="AD" clId="Web-{F90FEFDF-2F32-929A-02A3-8A421931F4C9}" dt="2024-09-03T18:25:37.176" v="6" actId="1076"/>
      <pc:docMkLst>
        <pc:docMk/>
      </pc:docMkLst>
      <pc:sldChg chg="modSp">
        <pc:chgData name="Pena, Taylor" userId="S::tpena@second.org::0a082e23-f7f9-41a0-bf4c-7045b856f8e3" providerId="AD" clId="Web-{F90FEFDF-2F32-929A-02A3-8A421931F4C9}" dt="2024-09-03T18:25:37.176" v="6" actId="1076"/>
        <pc:sldMkLst>
          <pc:docMk/>
          <pc:sldMk cId="1555515076" sldId="285"/>
        </pc:sldMkLst>
        <pc:spChg chg="mod">
          <ac:chgData name="Pena, Taylor" userId="S::tpena@second.org::0a082e23-f7f9-41a0-bf4c-7045b856f8e3" providerId="AD" clId="Web-{F90FEFDF-2F32-929A-02A3-8A421931F4C9}" dt="2024-09-03T18:25:22.738" v="2" actId="1076"/>
          <ac:spMkLst>
            <pc:docMk/>
            <pc:sldMk cId="1555515076" sldId="285"/>
            <ac:spMk id="2" creationId="{7DB7B786-B3B6-4F61-142B-C28A7D305AF1}"/>
          </ac:spMkLst>
        </pc:spChg>
        <pc:spChg chg="mod">
          <ac:chgData name="Pena, Taylor" userId="S::tpena@second.org::0a082e23-f7f9-41a0-bf4c-7045b856f8e3" providerId="AD" clId="Web-{F90FEFDF-2F32-929A-02A3-8A421931F4C9}" dt="2024-09-03T18:25:37.176" v="6" actId="1076"/>
          <ac:spMkLst>
            <pc:docMk/>
            <pc:sldMk cId="1555515076" sldId="285"/>
            <ac:spMk id="3" creationId="{F86A493A-AC6E-2DBE-885A-6B7AB3604B56}"/>
          </ac:spMkLst>
        </pc:spChg>
      </pc:sldChg>
    </pc:docChg>
  </pc:docChgLst>
  <pc:docChgLst>
    <pc:chgData name="Pena, Taylor" userId="S::tpena@second.org::0a082e23-f7f9-41a0-bf4c-7045b856f8e3" providerId="AD" clId="Web-{C9F6AC7A-F833-546B-11CD-10B43E394ED8}"/>
    <pc:docChg chg="modSld">
      <pc:chgData name="Pena, Taylor" userId="S::tpena@second.org::0a082e23-f7f9-41a0-bf4c-7045b856f8e3" providerId="AD" clId="Web-{C9F6AC7A-F833-546B-11CD-10B43E394ED8}" dt="2024-10-08T16:22:57.025" v="90" actId="20577"/>
      <pc:docMkLst>
        <pc:docMk/>
      </pc:docMkLst>
      <pc:sldChg chg="modSp">
        <pc:chgData name="Pena, Taylor" userId="S::tpena@second.org::0a082e23-f7f9-41a0-bf4c-7045b856f8e3" providerId="AD" clId="Web-{C9F6AC7A-F833-546B-11CD-10B43E394ED8}" dt="2024-10-08T16:22:57.025" v="90" actId="20577"/>
        <pc:sldMkLst>
          <pc:docMk/>
          <pc:sldMk cId="2626370035" sldId="499"/>
        </pc:sldMkLst>
      </pc:sldChg>
      <pc:sldChg chg="addSp modSp">
        <pc:chgData name="Pena, Taylor" userId="S::tpena@second.org::0a082e23-f7f9-41a0-bf4c-7045b856f8e3" providerId="AD" clId="Web-{C9F6AC7A-F833-546B-11CD-10B43E394ED8}" dt="2024-10-08T16:08:06.770" v="1" actId="1076"/>
        <pc:sldMkLst>
          <pc:docMk/>
          <pc:sldMk cId="1197577315" sldId="560"/>
        </pc:sldMkLst>
        <pc:picChg chg="add mod">
          <ac:chgData name="Pena, Taylor" userId="S::tpena@second.org::0a082e23-f7f9-41a0-bf4c-7045b856f8e3" providerId="AD" clId="Web-{C9F6AC7A-F833-546B-11CD-10B43E394ED8}" dt="2024-10-08T16:08:06.770" v="1" actId="1076"/>
          <ac:picMkLst>
            <pc:docMk/>
            <pc:sldMk cId="1197577315" sldId="560"/>
            <ac:picMk id="7" creationId="{1BE60F3F-4E1D-6A77-2B08-79CCE5922FB6}"/>
          </ac:picMkLst>
        </pc:picChg>
      </pc:sldChg>
    </pc:docChg>
  </pc:docChgLst>
  <pc:docChgLst>
    <pc:chgData name="Foster, Laurie" userId="S::lfoster@second.org::b8d9fb12-7929-4e7e-bf47-7faee1eefb60" providerId="AD" clId="Web-{84CC6B24-FA7C-E9AE-DA1C-0EBEBAE5577E}"/>
    <pc:docChg chg="addSld modSld">
      <pc:chgData name="Foster, Laurie" userId="S::lfoster@second.org::b8d9fb12-7929-4e7e-bf47-7faee1eefb60" providerId="AD" clId="Web-{84CC6B24-FA7C-E9AE-DA1C-0EBEBAE5577E}" dt="2024-09-16T16:54:52.590" v="4"/>
      <pc:docMkLst>
        <pc:docMk/>
      </pc:docMkLst>
      <pc:sldChg chg="addSp delSp new">
        <pc:chgData name="Foster, Laurie" userId="S::lfoster@second.org::b8d9fb12-7929-4e7e-bf47-7faee1eefb60" providerId="AD" clId="Web-{84CC6B24-FA7C-E9AE-DA1C-0EBEBAE5577E}" dt="2024-09-16T16:54:52.590" v="4"/>
        <pc:sldMkLst>
          <pc:docMk/>
          <pc:sldMk cId="3399787747" sldId="540"/>
        </pc:sldMkLst>
      </pc:sldChg>
    </pc:docChg>
  </pc:docChgLst>
  <pc:docChgLst>
    <pc:chgData name="Stone, Magen" userId="S::mlstone@second.org::f5ba02d6-b250-44f8-97cf-0a73f78f6844" providerId="AD" clId="Web-{895A4F2B-5EED-EF01-CDD7-9030BCEB1C00}"/>
    <pc:docChg chg="modSld">
      <pc:chgData name="Stone, Magen" userId="S::mlstone@second.org::f5ba02d6-b250-44f8-97cf-0a73f78f6844" providerId="AD" clId="Web-{895A4F2B-5EED-EF01-CDD7-9030BCEB1C00}" dt="2024-09-10T19:35:36.649" v="1" actId="20577"/>
      <pc:docMkLst>
        <pc:docMk/>
      </pc:docMkLst>
      <pc:sldChg chg="modSp">
        <pc:chgData name="Stone, Magen" userId="S::mlstone@second.org::f5ba02d6-b250-44f8-97cf-0a73f78f6844" providerId="AD" clId="Web-{895A4F2B-5EED-EF01-CDD7-9030BCEB1C00}" dt="2024-09-10T19:35:36.649" v="1" actId="20577"/>
        <pc:sldMkLst>
          <pc:docMk/>
          <pc:sldMk cId="2626370035" sldId="499"/>
        </pc:sldMkLst>
      </pc:sldChg>
    </pc:docChg>
  </pc:docChgLst>
  <pc:docChgLst>
    <pc:chgData name="Pena, Taylor" userId="S::tpena@second.org::0a082e23-f7f9-41a0-bf4c-7045b856f8e3" providerId="AD" clId="Web-{7F69A9D3-347C-0F4B-FADC-740B37DA0BFD}"/>
    <pc:docChg chg="modSld modMainMaster">
      <pc:chgData name="Pena, Taylor" userId="S::tpena@second.org::0a082e23-f7f9-41a0-bf4c-7045b856f8e3" providerId="AD" clId="Web-{7F69A9D3-347C-0F4B-FADC-740B37DA0BFD}" dt="2024-10-02T18:19:14.980" v="21"/>
      <pc:docMkLst>
        <pc:docMk/>
      </pc:docMkLst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411649452" sldId="269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803427784" sldId="278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3817472350" sldId="280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555515076" sldId="285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026530355" sldId="459"/>
        </pc:sldMkLst>
      </pc:sldChg>
      <pc:sldChg chg="modTransition">
        <pc:chgData name="Pena, Taylor" userId="S::tpena@second.org::0a082e23-f7f9-41a0-bf4c-7045b856f8e3" providerId="AD" clId="Web-{7F69A9D3-347C-0F4B-FADC-740B37DA0BFD}" dt="2024-10-02T18:19:14.980" v="21"/>
        <pc:sldMkLst>
          <pc:docMk/>
          <pc:sldMk cId="2626370035" sldId="499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3272237733" sldId="511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946721745" sldId="517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441621334" sldId="525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505559748" sldId="534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028864394" sldId="536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3621240531" sldId="539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165086127" sldId="543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385178973" sldId="544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904581447" sldId="545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57649724" sldId="546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924289875" sldId="547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4021900004" sldId="548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991827044" sldId="550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1590394740" sldId="551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2907110694" sldId="552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308714643" sldId="553"/>
        </pc:sldMkLst>
      </pc:sldChg>
      <pc:sldChg chg="modTransition">
        <pc:chgData name="Pena, Taylor" userId="S::tpena@second.org::0a082e23-f7f9-41a0-bf4c-7045b856f8e3" providerId="AD" clId="Web-{7F69A9D3-347C-0F4B-FADC-740B37DA0BFD}" dt="2024-10-02T18:19:09.323" v="20"/>
        <pc:sldMkLst>
          <pc:docMk/>
          <pc:sldMk cId="4176809074" sldId="554"/>
        </pc:sldMkLst>
      </pc:sldChg>
      <pc:sldMasterChg chg="modTransition modSldLayout">
        <pc:chgData name="Pena, Taylor" userId="S::tpena@second.org::0a082e23-f7f9-41a0-bf4c-7045b856f8e3" providerId="AD" clId="Web-{7F69A9D3-347C-0F4B-FADC-740B37DA0BFD}" dt="2024-10-02T18:19:09.323" v="20"/>
        <pc:sldMasterMkLst>
          <pc:docMk/>
          <pc:sldMasterMk cId="4148949932" sldId="2147483720"/>
        </pc:sldMasterMkLst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1012331326" sldId="2147483721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197028784" sldId="2147483722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110152727" sldId="2147483723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310547628" sldId="2147483724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52711561" sldId="2147483725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1574270708" sldId="2147483726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3986470409" sldId="2147483727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464821440" sldId="2147483728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4230496874" sldId="2147483729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3434012585" sldId="2147483730"/>
          </pc:sldLayoutMkLst>
        </pc:sldLayoutChg>
        <pc:sldLayoutChg chg="modTransition">
          <pc:chgData name="Pena, Taylor" userId="S::tpena@second.org::0a082e23-f7f9-41a0-bf4c-7045b856f8e3" providerId="AD" clId="Web-{7F69A9D3-347C-0F4B-FADC-740B37DA0BFD}" dt="2024-10-02T18:19:09.323" v="20"/>
          <pc:sldLayoutMkLst>
            <pc:docMk/>
            <pc:sldMasterMk cId="4148949932" sldId="2147483720"/>
            <pc:sldLayoutMk cId="3058507825" sldId="2147483731"/>
          </pc:sldLayoutMkLst>
        </pc:sldLayoutChg>
      </pc:sldMasterChg>
    </pc:docChg>
  </pc:docChgLst>
  <pc:docChgLst>
    <pc:chgData name="Foster, Laurie" userId="S::lfoster@second.org::b8d9fb12-7929-4e7e-bf47-7faee1eefb60" providerId="AD" clId="Web-{B12CA35C-6E7F-EE71-F910-86A0588BC647}"/>
    <pc:docChg chg="addSld modSld">
      <pc:chgData name="Foster, Laurie" userId="S::lfoster@second.org::b8d9fb12-7929-4e7e-bf47-7faee1eefb60" providerId="AD" clId="Web-{B12CA35C-6E7F-EE71-F910-86A0588BC647}" dt="2024-09-25T19:47:36.176" v="12" actId="1076"/>
      <pc:docMkLst>
        <pc:docMk/>
      </pc:docMkLst>
      <pc:sldChg chg="addSp modSp new">
        <pc:chgData name="Foster, Laurie" userId="S::lfoster@second.org::b8d9fb12-7929-4e7e-bf47-7faee1eefb60" providerId="AD" clId="Web-{B12CA35C-6E7F-EE71-F910-86A0588BC647}" dt="2024-09-25T19:47:36.176" v="12" actId="1076"/>
        <pc:sldMkLst>
          <pc:docMk/>
          <pc:sldMk cId="1991827044" sldId="550"/>
        </pc:sldMkLst>
      </pc:sldChg>
    </pc:docChg>
  </pc:docChgLst>
  <pc:docChgLst>
    <pc:chgData name="Foster, Laurie" userId="S::lfoster@second.org::b8d9fb12-7929-4e7e-bf47-7faee1eefb60" providerId="AD" clId="Web-{67FEBC01-C2C2-9A03-7667-8DC995D02DE4}"/>
    <pc:docChg chg="addSld modSld sldOrd">
      <pc:chgData name="Foster, Laurie" userId="S::lfoster@second.org::b8d9fb12-7929-4e7e-bf47-7faee1eefb60" providerId="AD" clId="Web-{67FEBC01-C2C2-9A03-7667-8DC995D02DE4}" dt="2024-09-26T17:31:30.979" v="15" actId="14100"/>
      <pc:docMkLst>
        <pc:docMk/>
      </pc:docMkLst>
      <pc:sldChg chg="ord">
        <pc:chgData name="Foster, Laurie" userId="S::lfoster@second.org::b8d9fb12-7929-4e7e-bf47-7faee1eefb60" providerId="AD" clId="Web-{67FEBC01-C2C2-9A03-7667-8DC995D02DE4}" dt="2024-09-26T17:30:26.261" v="0"/>
        <pc:sldMkLst>
          <pc:docMk/>
          <pc:sldMk cId="3621240531" sldId="539"/>
        </pc:sldMkLst>
      </pc:sldChg>
      <pc:sldChg chg="ord">
        <pc:chgData name="Foster, Laurie" userId="S::lfoster@second.org::b8d9fb12-7929-4e7e-bf47-7faee1eefb60" providerId="AD" clId="Web-{67FEBC01-C2C2-9A03-7667-8DC995D02DE4}" dt="2024-09-26T17:30:29.477" v="1"/>
        <pc:sldMkLst>
          <pc:docMk/>
          <pc:sldMk cId="1165086127" sldId="543"/>
        </pc:sldMkLst>
      </pc:sldChg>
      <pc:sldChg chg="ord">
        <pc:chgData name="Foster, Laurie" userId="S::lfoster@second.org::b8d9fb12-7929-4e7e-bf47-7faee1eefb60" providerId="AD" clId="Web-{67FEBC01-C2C2-9A03-7667-8DC995D02DE4}" dt="2024-09-26T17:30:39.446" v="2"/>
        <pc:sldMkLst>
          <pc:docMk/>
          <pc:sldMk cId="2385178973" sldId="544"/>
        </pc:sldMkLst>
      </pc:sldChg>
      <pc:sldChg chg="modSp add replId">
        <pc:chgData name="Foster, Laurie" userId="S::lfoster@second.org::b8d9fb12-7929-4e7e-bf47-7faee1eefb60" providerId="AD" clId="Web-{67FEBC01-C2C2-9A03-7667-8DC995D02DE4}" dt="2024-09-26T17:31:30.979" v="15" actId="14100"/>
        <pc:sldMkLst>
          <pc:docMk/>
          <pc:sldMk cId="1590394740" sldId="551"/>
        </pc:sldMkLst>
        <pc:spChg chg="mod">
          <ac:chgData name="Foster, Laurie" userId="S::lfoster@second.org::b8d9fb12-7929-4e7e-bf47-7faee1eefb60" providerId="AD" clId="Web-{67FEBC01-C2C2-9A03-7667-8DC995D02DE4}" dt="2024-09-26T17:31:05.509" v="13" actId="20577"/>
          <ac:spMkLst>
            <pc:docMk/>
            <pc:sldMk cId="1590394740" sldId="551"/>
            <ac:spMk id="6" creationId="{4F9A5A80-63D5-DB53-4CC7-247E174DACD3}"/>
          </ac:spMkLst>
        </pc:spChg>
      </pc:sldChg>
    </pc:docChg>
  </pc:docChgLst>
  <pc:docChgLst>
    <pc:chgData name="Foster, Laurie" userId="S::lfoster@second.org::b8d9fb12-7929-4e7e-bf47-7faee1eefb60" providerId="AD" clId="Web-{0DF1DA4A-C64F-AA57-E174-32A7E739C7FA}"/>
    <pc:docChg chg="addSld delSld modSld">
      <pc:chgData name="Foster, Laurie" userId="S::lfoster@second.org::b8d9fb12-7929-4e7e-bf47-7faee1eefb60" providerId="AD" clId="Web-{0DF1DA4A-C64F-AA57-E174-32A7E739C7FA}" dt="2024-09-23T16:40:51.281" v="211" actId="20577"/>
      <pc:docMkLst>
        <pc:docMk/>
      </pc:docMkLst>
      <pc:sldChg chg="addSp delSp modSp">
        <pc:chgData name="Foster, Laurie" userId="S::lfoster@second.org::b8d9fb12-7929-4e7e-bf47-7faee1eefb60" providerId="AD" clId="Web-{0DF1DA4A-C64F-AA57-E174-32A7E739C7FA}" dt="2024-09-23T16:10:22.277" v="45" actId="14100"/>
        <pc:sldMkLst>
          <pc:docMk/>
          <pc:sldMk cId="946721745" sldId="517"/>
        </pc:sldMkLst>
      </pc:sldChg>
      <pc:sldChg chg="del">
        <pc:chgData name="Foster, Laurie" userId="S::lfoster@second.org::b8d9fb12-7929-4e7e-bf47-7faee1eefb60" providerId="AD" clId="Web-{0DF1DA4A-C64F-AA57-E174-32A7E739C7FA}" dt="2024-09-23T16:02:01.836" v="1"/>
        <pc:sldMkLst>
          <pc:docMk/>
          <pc:sldMk cId="1888602434" sldId="535"/>
        </pc:sldMkLst>
      </pc:sldChg>
      <pc:sldChg chg="del">
        <pc:chgData name="Foster, Laurie" userId="S::lfoster@second.org::b8d9fb12-7929-4e7e-bf47-7faee1eefb60" providerId="AD" clId="Web-{0DF1DA4A-C64F-AA57-E174-32A7E739C7FA}" dt="2024-09-23T16:03:21.042" v="7"/>
        <pc:sldMkLst>
          <pc:docMk/>
          <pc:sldMk cId="3197324848" sldId="538"/>
        </pc:sldMkLst>
      </pc:sldChg>
      <pc:sldChg chg="del">
        <pc:chgData name="Foster, Laurie" userId="S::lfoster@second.org::b8d9fb12-7929-4e7e-bf47-7faee1eefb60" providerId="AD" clId="Web-{0DF1DA4A-C64F-AA57-E174-32A7E739C7FA}" dt="2024-09-23T16:02:51.604" v="5"/>
        <pc:sldMkLst>
          <pc:docMk/>
          <pc:sldMk cId="1845459599" sldId="540"/>
        </pc:sldMkLst>
      </pc:sldChg>
      <pc:sldChg chg="add">
        <pc:chgData name="Foster, Laurie" userId="S::lfoster@second.org::b8d9fb12-7929-4e7e-bf47-7faee1eefb60" providerId="AD" clId="Web-{0DF1DA4A-C64F-AA57-E174-32A7E739C7FA}" dt="2024-09-23T16:01:55.727" v="0"/>
        <pc:sldMkLst>
          <pc:docMk/>
          <pc:sldMk cId="157649724" sldId="546"/>
        </pc:sldMkLst>
      </pc:sldChg>
      <pc:sldChg chg="modSp add replId">
        <pc:chgData name="Foster, Laurie" userId="S::lfoster@second.org::b8d9fb12-7929-4e7e-bf47-7faee1eefb60" providerId="AD" clId="Web-{0DF1DA4A-C64F-AA57-E174-32A7E739C7FA}" dt="2024-09-23T16:02:46.572" v="4"/>
        <pc:sldMkLst>
          <pc:docMk/>
          <pc:sldMk cId="1924289875" sldId="547"/>
        </pc:sldMkLst>
        <pc:spChg chg="mod">
          <ac:chgData name="Foster, Laurie" userId="S::lfoster@second.org::b8d9fb12-7929-4e7e-bf47-7faee1eefb60" providerId="AD" clId="Web-{0DF1DA4A-C64F-AA57-E174-32A7E739C7FA}" dt="2024-09-23T16:02:15.478" v="3" actId="20577"/>
          <ac:spMkLst>
            <pc:docMk/>
            <pc:sldMk cId="1924289875" sldId="547"/>
            <ac:spMk id="4" creationId="{6E779A69-23A9-DD84-BAF8-E0BA1AA32E15}"/>
          </ac:spMkLst>
        </pc:spChg>
        <pc:picChg chg="mod">
          <ac:chgData name="Foster, Laurie" userId="S::lfoster@second.org::b8d9fb12-7929-4e7e-bf47-7faee1eefb60" providerId="AD" clId="Web-{0DF1DA4A-C64F-AA57-E174-32A7E739C7FA}" dt="2024-09-23T16:02:46.572" v="4"/>
          <ac:picMkLst>
            <pc:docMk/>
            <pc:sldMk cId="1924289875" sldId="547"/>
            <ac:picMk id="3" creationId="{613482EF-6752-7C65-B4E4-B6F1D59984A6}"/>
          </ac:picMkLst>
        </pc:picChg>
      </pc:sldChg>
      <pc:sldChg chg="add">
        <pc:chgData name="Foster, Laurie" userId="S::lfoster@second.org::b8d9fb12-7929-4e7e-bf47-7faee1eefb60" providerId="AD" clId="Web-{0DF1DA4A-C64F-AA57-E174-32A7E739C7FA}" dt="2024-09-23T16:03:15.574" v="6"/>
        <pc:sldMkLst>
          <pc:docMk/>
          <pc:sldMk cId="4021900004" sldId="548"/>
        </pc:sldMkLst>
      </pc:sldChg>
      <pc:sldChg chg="addSp modSp new">
        <pc:chgData name="Foster, Laurie" userId="S::lfoster@second.org::b8d9fb12-7929-4e7e-bf47-7faee1eefb60" providerId="AD" clId="Web-{0DF1DA4A-C64F-AA57-E174-32A7E739C7FA}" dt="2024-09-23T16:40:51.281" v="211" actId="20577"/>
        <pc:sldMkLst>
          <pc:docMk/>
          <pc:sldMk cId="2527286296" sldId="549"/>
        </pc:sldMkLst>
      </pc:sldChg>
    </pc:docChg>
  </pc:docChgLst>
  <pc:docChgLst>
    <pc:chgData name="Stone, Magen" userId="S::mlstone@second.org::f5ba02d6-b250-44f8-97cf-0a73f78f6844" providerId="AD" clId="Web-{79AC7E8E-DAEC-0F36-9863-02EA53F3EB17}"/>
    <pc:docChg chg="modSld">
      <pc:chgData name="Stone, Magen" userId="S::mlstone@second.org::f5ba02d6-b250-44f8-97cf-0a73f78f6844" providerId="AD" clId="Web-{79AC7E8E-DAEC-0F36-9863-02EA53F3EB17}" dt="2024-10-30T18:35:23.560" v="7" actId="20577"/>
      <pc:docMkLst>
        <pc:docMk/>
      </pc:docMkLst>
      <pc:sldChg chg="modSp">
        <pc:chgData name="Stone, Magen" userId="S::mlstone@second.org::f5ba02d6-b250-44f8-97cf-0a73f78f6844" providerId="AD" clId="Web-{79AC7E8E-DAEC-0F36-9863-02EA53F3EB17}" dt="2024-10-30T18:35:23.560" v="7" actId="20577"/>
        <pc:sldMkLst>
          <pc:docMk/>
          <pc:sldMk cId="2626370035" sldId="499"/>
        </pc:sldMkLst>
        <pc:spChg chg="mod">
          <ac:chgData name="Stone, Magen" userId="S::mlstone@second.org::f5ba02d6-b250-44f8-97cf-0a73f78f6844" providerId="AD" clId="Web-{79AC7E8E-DAEC-0F36-9863-02EA53F3EB17}" dt="2024-10-30T18:35:23.560" v="7" actId="20577"/>
          <ac:spMkLst>
            <pc:docMk/>
            <pc:sldMk cId="2626370035" sldId="499"/>
            <ac:spMk id="4" creationId="{2BCB9414-D021-7FD0-89C5-E27AF296E67B}"/>
          </ac:spMkLst>
        </pc:spChg>
      </pc:sldChg>
    </pc:docChg>
  </pc:docChgLst>
  <pc:docChgLst>
    <pc:chgData name="Stone, Magen" userId="f5ba02d6-b250-44f8-97cf-0a73f78f6844" providerId="ADAL" clId="{D428AE37-09A0-46B3-B4DE-35E3BFE35AFA}"/>
    <pc:docChg chg="modSld">
      <pc:chgData name="Stone, Magen" userId="f5ba02d6-b250-44f8-97cf-0a73f78f6844" providerId="ADAL" clId="{D428AE37-09A0-46B3-B4DE-35E3BFE35AFA}" dt="2024-10-30T18:51:15.825" v="43" actId="20577"/>
      <pc:docMkLst>
        <pc:docMk/>
      </pc:docMkLst>
      <pc:sldChg chg="modSp mod">
        <pc:chgData name="Stone, Magen" userId="f5ba02d6-b250-44f8-97cf-0a73f78f6844" providerId="ADAL" clId="{D428AE37-09A0-46B3-B4DE-35E3BFE35AFA}" dt="2024-10-30T18:51:15.825" v="43" actId="20577"/>
        <pc:sldMkLst>
          <pc:docMk/>
          <pc:sldMk cId="2626370035" sldId="499"/>
        </pc:sldMkLst>
        <pc:spChg chg="mod">
          <ac:chgData name="Stone, Magen" userId="f5ba02d6-b250-44f8-97cf-0a73f78f6844" providerId="ADAL" clId="{D428AE37-09A0-46B3-B4DE-35E3BFE35AFA}" dt="2024-10-30T18:51:15.825" v="43" actId="20577"/>
          <ac:spMkLst>
            <pc:docMk/>
            <pc:sldMk cId="2626370035" sldId="499"/>
            <ac:spMk id="4" creationId="{2BCB9414-D021-7FD0-89C5-E27AF296E67B}"/>
          </ac:spMkLst>
        </pc:spChg>
      </pc:sldChg>
    </pc:docChg>
  </pc:docChgLst>
  <pc:docChgLst>
    <pc:chgData name="Pinales, Marisol" userId="S::mpinales@second.org::3488d1ed-9345-4b3f-970a-decc129a345e" providerId="AD" clId="Web-{A1136895-A99D-DF41-0BA2-4ED59B20488B}"/>
    <pc:docChg chg="addSld delSld modSld sldOrd">
      <pc:chgData name="Pinales, Marisol" userId="S::mpinales@second.org::3488d1ed-9345-4b3f-970a-decc129a345e" providerId="AD" clId="Web-{A1136895-A99D-DF41-0BA2-4ED59B20488B}" dt="2024-08-21T16:42:32.656" v="200" actId="20577"/>
      <pc:docMkLst>
        <pc:docMk/>
      </pc:docMkLst>
      <pc:sldChg chg="ord">
        <pc:chgData name="Pinales, Marisol" userId="S::mpinales@second.org::3488d1ed-9345-4b3f-970a-decc129a345e" providerId="AD" clId="Web-{A1136895-A99D-DF41-0BA2-4ED59B20488B}" dt="2024-08-19T21:19:07.619" v="173"/>
        <pc:sldMkLst>
          <pc:docMk/>
          <pc:sldMk cId="3417800030" sldId="267"/>
        </pc:sldMkLst>
      </pc:sldChg>
      <pc:sldChg chg="del">
        <pc:chgData name="Pinales, Marisol" userId="S::mpinales@second.org::3488d1ed-9345-4b3f-970a-decc129a345e" providerId="AD" clId="Web-{A1136895-A99D-DF41-0BA2-4ED59B20488B}" dt="2024-08-19T18:00:55.974" v="162"/>
        <pc:sldMkLst>
          <pc:docMk/>
          <pc:sldMk cId="399984957" sldId="514"/>
        </pc:sldMkLst>
      </pc:sldChg>
      <pc:sldChg chg="addSp delSp modSp mod setClrOvrMap">
        <pc:chgData name="Pinales, Marisol" userId="S::mpinales@second.org::3488d1ed-9345-4b3f-970a-decc129a345e" providerId="AD" clId="Web-{A1136895-A99D-DF41-0BA2-4ED59B20488B}" dt="2024-08-19T21:18:07.116" v="172" actId="14100"/>
        <pc:sldMkLst>
          <pc:docMk/>
          <pc:sldMk cId="946721745" sldId="517"/>
        </pc:sldMkLst>
      </pc:sldChg>
      <pc:sldChg chg="modSp">
        <pc:chgData name="Pinales, Marisol" userId="S::mpinales@second.org::3488d1ed-9345-4b3f-970a-decc129a345e" providerId="AD" clId="Web-{A1136895-A99D-DF41-0BA2-4ED59B20488B}" dt="2024-08-19T18:00:47.599" v="160"/>
        <pc:sldMkLst>
          <pc:docMk/>
          <pc:sldMk cId="4271728156" sldId="519"/>
        </pc:sldMkLst>
      </pc:sldChg>
      <pc:sldChg chg="del">
        <pc:chgData name="Pinales, Marisol" userId="S::mpinales@second.org::3488d1ed-9345-4b3f-970a-decc129a345e" providerId="AD" clId="Web-{A1136895-A99D-DF41-0BA2-4ED59B20488B}" dt="2024-08-19T18:00:53.771" v="161"/>
        <pc:sldMkLst>
          <pc:docMk/>
          <pc:sldMk cId="3100712094" sldId="522"/>
        </pc:sldMkLst>
      </pc:sldChg>
      <pc:sldChg chg="del">
        <pc:chgData name="Pinales, Marisol" userId="S::mpinales@second.org::3488d1ed-9345-4b3f-970a-decc129a345e" providerId="AD" clId="Web-{A1136895-A99D-DF41-0BA2-4ED59B20488B}" dt="2024-08-19T18:01:02.912" v="163"/>
        <pc:sldMkLst>
          <pc:docMk/>
          <pc:sldMk cId="2343785443" sldId="523"/>
        </pc:sldMkLst>
      </pc:sldChg>
      <pc:sldChg chg="modSp">
        <pc:chgData name="Pinales, Marisol" userId="S::mpinales@second.org::3488d1ed-9345-4b3f-970a-decc129a345e" providerId="AD" clId="Web-{A1136895-A99D-DF41-0BA2-4ED59B20488B}" dt="2024-08-19T21:16:47.942" v="170" actId="20577"/>
        <pc:sldMkLst>
          <pc:docMk/>
          <pc:sldMk cId="953351274" sldId="524"/>
        </pc:sldMkLst>
      </pc:sldChg>
      <pc:sldChg chg="addSp delSp modSp new mod ord setBg">
        <pc:chgData name="Pinales, Marisol" userId="S::mpinales@second.org::3488d1ed-9345-4b3f-970a-decc129a345e" providerId="AD" clId="Web-{A1136895-A99D-DF41-0BA2-4ED59B20488B}" dt="2024-08-19T18:01:22.006" v="165" actId="1076"/>
        <pc:sldMkLst>
          <pc:docMk/>
          <pc:sldMk cId="2441621334" sldId="525"/>
        </pc:sldMkLst>
        <pc:picChg chg="add mod ord modCrop">
          <ac:chgData name="Pinales, Marisol" userId="S::mpinales@second.org::3488d1ed-9345-4b3f-970a-decc129a345e" providerId="AD" clId="Web-{A1136895-A99D-DF41-0BA2-4ED59B20488B}" dt="2024-08-19T18:01:22.006" v="165" actId="1076"/>
          <ac:picMkLst>
            <pc:docMk/>
            <pc:sldMk cId="2441621334" sldId="525"/>
            <ac:picMk id="4" creationId="{BEA808ED-FB38-C329-7A37-0C82582F07E3}"/>
          </ac:picMkLst>
        </pc:picChg>
      </pc:sldChg>
      <pc:sldChg chg="new del">
        <pc:chgData name="Pinales, Marisol" userId="S::mpinales@second.org::3488d1ed-9345-4b3f-970a-decc129a345e" providerId="AD" clId="Web-{A1136895-A99D-DF41-0BA2-4ED59B20488B}" dt="2024-08-19T15:47:03.824" v="34"/>
        <pc:sldMkLst>
          <pc:docMk/>
          <pc:sldMk cId="3314367998" sldId="526"/>
        </pc:sldMkLst>
      </pc:sldChg>
      <pc:sldChg chg="addSp delSp modSp add ord">
        <pc:chgData name="Pinales, Marisol" userId="S::mpinales@second.org::3488d1ed-9345-4b3f-970a-decc129a345e" providerId="AD" clId="Web-{A1136895-A99D-DF41-0BA2-4ED59B20488B}" dt="2024-08-19T18:01:13.443" v="164"/>
        <pc:sldMkLst>
          <pc:docMk/>
          <pc:sldMk cId="2101695822" sldId="527"/>
        </pc:sldMkLst>
      </pc:sldChg>
      <pc:sldChg chg="addSp delSp modSp new mod setBg setClrOvrMap">
        <pc:chgData name="Pinales, Marisol" userId="S::mpinales@second.org::3488d1ed-9345-4b3f-970a-decc129a345e" providerId="AD" clId="Web-{A1136895-A99D-DF41-0BA2-4ED59B20488B}" dt="2024-08-20T14:11:29.317" v="178" actId="20577"/>
        <pc:sldMkLst>
          <pc:docMk/>
          <pc:sldMk cId="1041531399" sldId="528"/>
        </pc:sldMkLst>
      </pc:sldChg>
    </pc:docChg>
  </pc:docChgLst>
  <pc:docChgLst>
    <pc:chgData name="Pena, Taylor" userId="S::tpena@second.org::0a082e23-f7f9-41a0-bf4c-7045b856f8e3" providerId="AD" clId="Web-{9CE5F5B0-41B7-548C-B6A3-EA01664B1BEE}"/>
    <pc:docChg chg="modSld">
      <pc:chgData name="Pena, Taylor" userId="S::tpena@second.org::0a082e23-f7f9-41a0-bf4c-7045b856f8e3" providerId="AD" clId="Web-{9CE5F5B0-41B7-548C-B6A3-EA01664B1BEE}" dt="2024-10-29T16:16:50.625" v="118" actId="20577"/>
      <pc:docMkLst>
        <pc:docMk/>
      </pc:docMkLst>
    </pc:docChg>
  </pc:docChgLst>
  <pc:docChgLst>
    <pc:chgData name="Stone, Magen" userId="f5ba02d6-b250-44f8-97cf-0a73f78f6844" providerId="ADAL" clId="{F8E1520B-0303-4C61-8A5C-7A5C5A5B8E59}"/>
    <pc:docChg chg="custSel modSld sldOrd">
      <pc:chgData name="Stone, Magen" userId="f5ba02d6-b250-44f8-97cf-0a73f78f6844" providerId="ADAL" clId="{F8E1520B-0303-4C61-8A5C-7A5C5A5B8E59}" dt="2024-10-08T20:10:18.622" v="85" actId="14100"/>
      <pc:docMkLst>
        <pc:docMk/>
      </pc:docMkLst>
      <pc:sldChg chg="modSp mod">
        <pc:chgData name="Stone, Magen" userId="f5ba02d6-b250-44f8-97cf-0a73f78f6844" providerId="ADAL" clId="{F8E1520B-0303-4C61-8A5C-7A5C5A5B8E59}" dt="2024-10-08T20:09:25.094" v="81" actId="20577"/>
        <pc:sldMkLst>
          <pc:docMk/>
          <pc:sldMk cId="1505559748" sldId="534"/>
        </pc:sldMkLst>
        <pc:spChg chg="mod">
          <ac:chgData name="Stone, Magen" userId="f5ba02d6-b250-44f8-97cf-0a73f78f6844" providerId="ADAL" clId="{F8E1520B-0303-4C61-8A5C-7A5C5A5B8E59}" dt="2024-10-08T20:09:25.094" v="81" actId="20577"/>
          <ac:spMkLst>
            <pc:docMk/>
            <pc:sldMk cId="1505559748" sldId="534"/>
            <ac:spMk id="5" creationId="{1C597DE9-EE49-FECA-5847-CBA34C937D67}"/>
          </ac:spMkLst>
        </pc:spChg>
      </pc:sldChg>
      <pc:sldChg chg="modSp mod">
        <pc:chgData name="Stone, Magen" userId="f5ba02d6-b250-44f8-97cf-0a73f78f6844" providerId="ADAL" clId="{F8E1520B-0303-4C61-8A5C-7A5C5A5B8E59}" dt="2024-10-08T20:10:18.622" v="85" actId="14100"/>
        <pc:sldMkLst>
          <pc:docMk/>
          <pc:sldMk cId="4021900004" sldId="548"/>
        </pc:sldMkLst>
      </pc:sldChg>
      <pc:sldChg chg="modSp mod">
        <pc:chgData name="Stone, Magen" userId="f5ba02d6-b250-44f8-97cf-0a73f78f6844" providerId="ADAL" clId="{F8E1520B-0303-4C61-8A5C-7A5C5A5B8E59}" dt="2024-10-08T20:07:00.369" v="51" actId="1076"/>
        <pc:sldMkLst>
          <pc:docMk/>
          <pc:sldMk cId="1991827044" sldId="550"/>
        </pc:sldMkLst>
      </pc:sldChg>
      <pc:sldChg chg="ord">
        <pc:chgData name="Stone, Magen" userId="f5ba02d6-b250-44f8-97cf-0a73f78f6844" providerId="ADAL" clId="{F8E1520B-0303-4C61-8A5C-7A5C5A5B8E59}" dt="2024-10-08T20:07:38.458" v="53"/>
        <pc:sldMkLst>
          <pc:docMk/>
          <pc:sldMk cId="1594644557" sldId="556"/>
        </pc:sldMkLst>
      </pc:sldChg>
    </pc:docChg>
  </pc:docChgLst>
  <pc:docChgLst>
    <pc:chgData name="Pena, Taylor" userId="S::tpena@second.org::0a082e23-f7f9-41a0-bf4c-7045b856f8e3" providerId="AD" clId="Web-{CDD3B761-5943-15F6-4889-A4A6C9F150A1}"/>
    <pc:docChg chg="addSld delSld modSld">
      <pc:chgData name="Pena, Taylor" userId="S::tpena@second.org::0a082e23-f7f9-41a0-bf4c-7045b856f8e3" providerId="AD" clId="Web-{CDD3B761-5943-15F6-4889-A4A6C9F150A1}" dt="2024-09-13T19:25:51.922" v="53" actId="1076"/>
      <pc:docMkLst>
        <pc:docMk/>
      </pc:docMkLst>
      <pc:sldChg chg="addSp delSp modSp del">
        <pc:chgData name="Pena, Taylor" userId="S::tpena@second.org::0a082e23-f7f9-41a0-bf4c-7045b856f8e3" providerId="AD" clId="Web-{CDD3B761-5943-15F6-4889-A4A6C9F150A1}" dt="2024-09-13T19:24:44.216" v="43"/>
        <pc:sldMkLst>
          <pc:docMk/>
          <pc:sldMk cId="4271728156" sldId="519"/>
        </pc:sldMkLst>
      </pc:sldChg>
      <pc:sldChg chg="addSp delSp modSp">
        <pc:chgData name="Pena, Taylor" userId="S::tpena@second.org::0a082e23-f7f9-41a0-bf4c-7045b856f8e3" providerId="AD" clId="Web-{CDD3B761-5943-15F6-4889-A4A6C9F150A1}" dt="2024-09-13T19:25:51.922" v="53" actId="1076"/>
        <pc:sldMkLst>
          <pc:docMk/>
          <pc:sldMk cId="953351274" sldId="524"/>
        </pc:sldMkLst>
      </pc:sldChg>
      <pc:sldChg chg="addSp delSp modSp">
        <pc:chgData name="Pena, Taylor" userId="S::tpena@second.org::0a082e23-f7f9-41a0-bf4c-7045b856f8e3" providerId="AD" clId="Web-{CDD3B761-5943-15F6-4889-A4A6C9F150A1}" dt="2024-09-13T19:25:47.078" v="51" actId="1076"/>
        <pc:sldMkLst>
          <pc:docMk/>
          <pc:sldMk cId="1644500442" sldId="529"/>
        </pc:sldMkLst>
      </pc:sldChg>
      <pc:sldChg chg="del">
        <pc:chgData name="Pena, Taylor" userId="S::tpena@second.org::0a082e23-f7f9-41a0-bf4c-7045b856f8e3" providerId="AD" clId="Web-{CDD3B761-5943-15F6-4889-A4A6C9F150A1}" dt="2024-09-13T19:14:52.849" v="9"/>
        <pc:sldMkLst>
          <pc:docMk/>
          <pc:sldMk cId="2386400029" sldId="533"/>
        </pc:sldMkLst>
      </pc:sldChg>
      <pc:sldChg chg="del">
        <pc:chgData name="Pena, Taylor" userId="S::tpena@second.org::0a082e23-f7f9-41a0-bf4c-7045b856f8e3" providerId="AD" clId="Web-{CDD3B761-5943-15F6-4889-A4A6C9F150A1}" dt="2024-09-13T19:14:58.724" v="10"/>
        <pc:sldMkLst>
          <pc:docMk/>
          <pc:sldMk cId="1282555975" sldId="537"/>
        </pc:sldMkLst>
      </pc:sldChg>
      <pc:sldChg chg="addSp modSp add replId">
        <pc:chgData name="Pena, Taylor" userId="S::tpena@second.org::0a082e23-f7f9-41a0-bf4c-7045b856f8e3" providerId="AD" clId="Web-{CDD3B761-5943-15F6-4889-A4A6C9F150A1}" dt="2024-09-13T19:25:41.515" v="48" actId="1076"/>
        <pc:sldMkLst>
          <pc:docMk/>
          <pc:sldMk cId="3621240531" sldId="539"/>
        </pc:sldMkLst>
      </pc:sldChg>
    </pc:docChg>
  </pc:docChgLst>
  <pc:docChgLst>
    <pc:chgData name="Pena, Taylor" userId="S::tpena@second.org::0a082e23-f7f9-41a0-bf4c-7045b856f8e3" providerId="AD" clId="Web-{3CD33E23-EDBD-4DD5-58AE-46470AC6F306}"/>
    <pc:docChg chg="addSld delSld modSld sldOrd">
      <pc:chgData name="Pena, Taylor" userId="S::tpena@second.org::0a082e23-f7f9-41a0-bf4c-7045b856f8e3" providerId="AD" clId="Web-{3CD33E23-EDBD-4DD5-58AE-46470AC6F306}" dt="2024-08-27T19:41:41.233" v="118" actId="20577"/>
      <pc:docMkLst>
        <pc:docMk/>
      </pc:docMkLst>
      <pc:sldChg chg="addSp delSp modSp ord">
        <pc:chgData name="Pena, Taylor" userId="S::tpena@second.org::0a082e23-f7f9-41a0-bf4c-7045b856f8e3" providerId="AD" clId="Web-{3CD33E23-EDBD-4DD5-58AE-46470AC6F306}" dt="2024-08-27T19:39:55.745" v="106" actId="1076"/>
        <pc:sldMkLst>
          <pc:docMk/>
          <pc:sldMk cId="4271728156" sldId="519"/>
        </pc:sldMkLst>
      </pc:sldChg>
      <pc:sldChg chg="addSp delSp modSp">
        <pc:chgData name="Pena, Taylor" userId="S::tpena@second.org::0a082e23-f7f9-41a0-bf4c-7045b856f8e3" providerId="AD" clId="Web-{3CD33E23-EDBD-4DD5-58AE-46470AC6F306}" dt="2024-08-27T19:39:04.899" v="102" actId="14100"/>
        <pc:sldMkLst>
          <pc:docMk/>
          <pc:sldMk cId="953351274" sldId="524"/>
        </pc:sldMkLst>
      </pc:sldChg>
      <pc:sldChg chg="del">
        <pc:chgData name="Pena, Taylor" userId="S::tpena@second.org::0a082e23-f7f9-41a0-bf4c-7045b856f8e3" providerId="AD" clId="Web-{3CD33E23-EDBD-4DD5-58AE-46470AC6F306}" dt="2024-08-27T19:29:31.487" v="10"/>
        <pc:sldMkLst>
          <pc:docMk/>
          <pc:sldMk cId="2101695822" sldId="527"/>
        </pc:sldMkLst>
      </pc:sldChg>
      <pc:sldChg chg="addSp modSp add replId">
        <pc:chgData name="Pena, Taylor" userId="S::tpena@second.org::0a082e23-f7f9-41a0-bf4c-7045b856f8e3" providerId="AD" clId="Web-{3CD33E23-EDBD-4DD5-58AE-46470AC6F306}" dt="2024-08-27T19:40:41.918" v="110" actId="1076"/>
        <pc:sldMkLst>
          <pc:docMk/>
          <pc:sldMk cId="1644500442" sldId="529"/>
        </pc:sldMkLst>
      </pc:sldChg>
      <pc:sldChg chg="addSp modSp add replId">
        <pc:chgData name="Pena, Taylor" userId="S::tpena@second.org::0a082e23-f7f9-41a0-bf4c-7045b856f8e3" providerId="AD" clId="Web-{3CD33E23-EDBD-4DD5-58AE-46470AC6F306}" dt="2024-08-27T19:41:14.669" v="113" actId="14100"/>
        <pc:sldMkLst>
          <pc:docMk/>
          <pc:sldMk cId="1232234690" sldId="530"/>
        </pc:sldMkLst>
      </pc:sldChg>
    </pc:docChg>
  </pc:docChgLst>
  <pc:docChgLst>
    <pc:chgData name="Stone, Magen" userId="f5ba02d6-b250-44f8-97cf-0a73f78f6844" providerId="ADAL" clId="{D7356E65-D6B3-4DD3-9686-530ECAF8FA36}"/>
    <pc:docChg chg="modSld">
      <pc:chgData name="Stone, Magen" userId="f5ba02d6-b250-44f8-97cf-0a73f78f6844" providerId="ADAL" clId="{D7356E65-D6B3-4DD3-9686-530ECAF8FA36}" dt="2024-10-22T22:15:38.649" v="7" actId="20577"/>
      <pc:docMkLst>
        <pc:docMk/>
      </pc:docMkLst>
    </pc:docChg>
  </pc:docChgLst>
  <pc:docChgLst>
    <pc:chgData name="Pena, Taylor" userId="S::tpena@second.org::0a082e23-f7f9-41a0-bf4c-7045b856f8e3" providerId="AD" clId="Web-{8D9C33CE-C732-298C-48F1-794F0C61691B}"/>
    <pc:docChg chg="modSld">
      <pc:chgData name="Pena, Taylor" userId="S::tpena@second.org::0a082e23-f7f9-41a0-bf4c-7045b856f8e3" providerId="AD" clId="Web-{8D9C33CE-C732-298C-48F1-794F0C61691B}" dt="2024-11-04T20:43:44.236" v="4" actId="14100"/>
      <pc:docMkLst>
        <pc:docMk/>
      </pc:docMkLst>
      <pc:sldChg chg="addSp modSp">
        <pc:chgData name="Pena, Taylor" userId="S::tpena@second.org::0a082e23-f7f9-41a0-bf4c-7045b856f8e3" providerId="AD" clId="Web-{8D9C33CE-C732-298C-48F1-794F0C61691B}" dt="2024-11-04T20:43:44.236" v="4" actId="14100"/>
        <pc:sldMkLst>
          <pc:docMk/>
          <pc:sldMk cId="1197032242" sldId="567"/>
        </pc:sldMkLst>
        <pc:picChg chg="add mod">
          <ac:chgData name="Pena, Taylor" userId="S::tpena@second.org::0a082e23-f7f9-41a0-bf4c-7045b856f8e3" providerId="AD" clId="Web-{8D9C33CE-C732-298C-48F1-794F0C61691B}" dt="2024-11-04T20:43:44.236" v="4" actId="14100"/>
          <ac:picMkLst>
            <pc:docMk/>
            <pc:sldMk cId="1197032242" sldId="567"/>
            <ac:picMk id="2" creationId="{AB8B5892-C286-94B0-C404-F837992CE4C4}"/>
          </ac:picMkLst>
        </pc:picChg>
      </pc:sldChg>
    </pc:docChg>
  </pc:docChgLst>
  <pc:docChgLst>
    <pc:chgData name="Pena, Taylor" userId="S::tpena@second.org::0a082e23-f7f9-41a0-bf4c-7045b856f8e3" providerId="AD" clId="Web-{7E76D063-F841-6B80-3F1F-48112BD89B5B}"/>
    <pc:docChg chg="modSld">
      <pc:chgData name="Pena, Taylor" userId="S::tpena@second.org::0a082e23-f7f9-41a0-bf4c-7045b856f8e3" providerId="AD" clId="Web-{7E76D063-F841-6B80-3F1F-48112BD89B5B}" dt="2024-11-05T17:35:14.079" v="164" actId="20577"/>
      <pc:docMkLst>
        <pc:docMk/>
      </pc:docMkLst>
      <pc:sldChg chg="modSp">
        <pc:chgData name="Pena, Taylor" userId="S::tpena@second.org::0a082e23-f7f9-41a0-bf4c-7045b856f8e3" providerId="AD" clId="Web-{7E76D063-F841-6B80-3F1F-48112BD89B5B}" dt="2024-11-05T17:35:14.079" v="164" actId="20577"/>
        <pc:sldMkLst>
          <pc:docMk/>
          <pc:sldMk cId="2626370035" sldId="499"/>
        </pc:sldMkLst>
        <pc:spChg chg="mod">
          <ac:chgData name="Pena, Taylor" userId="S::tpena@second.org::0a082e23-f7f9-41a0-bf4c-7045b856f8e3" providerId="AD" clId="Web-{7E76D063-F841-6B80-3F1F-48112BD89B5B}" dt="2024-11-05T17:35:14.079" v="164" actId="20577"/>
          <ac:spMkLst>
            <pc:docMk/>
            <pc:sldMk cId="2626370035" sldId="499"/>
            <ac:spMk id="4" creationId="{2BCB9414-D021-7FD0-89C5-E27AF296E67B}"/>
          </ac:spMkLst>
        </pc:spChg>
      </pc:sldChg>
    </pc:docChg>
  </pc:docChgLst>
  <pc:docChgLst>
    <pc:chgData name="Pena, Taylor" userId="S::tpena@second.org::0a082e23-f7f9-41a0-bf4c-7045b856f8e3" providerId="AD" clId="Web-{7CE838DC-0BF2-78C4-DF50-B6F0E8031D30}"/>
    <pc:docChg chg="modSld">
      <pc:chgData name="Pena, Taylor" userId="S::tpena@second.org::0a082e23-f7f9-41a0-bf4c-7045b856f8e3" providerId="AD" clId="Web-{7CE838DC-0BF2-78C4-DF50-B6F0E8031D30}" dt="2024-10-22T19:37:55.765" v="3" actId="20577"/>
      <pc:docMkLst>
        <pc:docMk/>
      </pc:docMkLst>
    </pc:docChg>
  </pc:docChgLst>
  <pc:docChgLst>
    <pc:chgData name="Pena, Taylor" userId="S::tpena@second.org::0a082e23-f7f9-41a0-bf4c-7045b856f8e3" providerId="AD" clId="Web-{9C3577C9-F160-317F-041F-3F4F3D1104DA}"/>
    <pc:docChg chg="modSld">
      <pc:chgData name="Pena, Taylor" userId="S::tpena@second.org::0a082e23-f7f9-41a0-bf4c-7045b856f8e3" providerId="AD" clId="Web-{9C3577C9-F160-317F-041F-3F4F3D1104DA}" dt="2024-09-09T19:47:38.931" v="5" actId="1076"/>
      <pc:docMkLst>
        <pc:docMk/>
      </pc:docMkLst>
    </pc:docChg>
  </pc:docChgLst>
  <pc:docChgLst>
    <pc:chgData name="Pena, Taylor" userId="S::tpena@second.org::0a082e23-f7f9-41a0-bf4c-7045b856f8e3" providerId="AD" clId="Web-{B0D59DCC-F0FE-518E-FEBD-8C72B982D375}"/>
    <pc:docChg chg="addSld delSld modSld">
      <pc:chgData name="Pena, Taylor" userId="S::tpena@second.org::0a082e23-f7f9-41a0-bf4c-7045b856f8e3" providerId="AD" clId="Web-{B0D59DCC-F0FE-518E-FEBD-8C72B982D375}" dt="2024-09-30T15:34:11.547" v="140" actId="1076"/>
      <pc:docMkLst>
        <pc:docMk/>
      </pc:docMkLst>
      <pc:sldChg chg="addSp delSp modSp">
        <pc:chgData name="Pena, Taylor" userId="S::tpena@second.org::0a082e23-f7f9-41a0-bf4c-7045b856f8e3" providerId="AD" clId="Web-{B0D59DCC-F0FE-518E-FEBD-8C72B982D375}" dt="2024-09-30T15:33:36.280" v="128" actId="1076"/>
        <pc:sldMkLst>
          <pc:docMk/>
          <pc:sldMk cId="3621240531" sldId="539"/>
        </pc:sldMkLst>
      </pc:sldChg>
      <pc:sldChg chg="addSp delSp modSp">
        <pc:chgData name="Pena, Taylor" userId="S::tpena@second.org::0a082e23-f7f9-41a0-bf4c-7045b856f8e3" providerId="AD" clId="Web-{B0D59DCC-F0FE-518E-FEBD-8C72B982D375}" dt="2024-09-30T15:33:59.969" v="136" actId="1076"/>
        <pc:sldMkLst>
          <pc:docMk/>
          <pc:sldMk cId="1165086127" sldId="543"/>
        </pc:sldMkLst>
      </pc:sldChg>
      <pc:sldChg chg="addSp delSp modSp">
        <pc:chgData name="Pena, Taylor" userId="S::tpena@second.org::0a082e23-f7f9-41a0-bf4c-7045b856f8e3" providerId="AD" clId="Web-{B0D59DCC-F0FE-518E-FEBD-8C72B982D375}" dt="2024-09-30T15:33:49.031" v="132" actId="1076"/>
        <pc:sldMkLst>
          <pc:docMk/>
          <pc:sldMk cId="2385178973" sldId="544"/>
        </pc:sldMkLst>
      </pc:sldChg>
      <pc:sldChg chg="addSp delSp modSp">
        <pc:chgData name="Pena, Taylor" userId="S::tpena@second.org::0a082e23-f7f9-41a0-bf4c-7045b856f8e3" providerId="AD" clId="Web-{B0D59DCC-F0FE-518E-FEBD-8C72B982D375}" dt="2024-09-30T15:34:11.547" v="140" actId="1076"/>
        <pc:sldMkLst>
          <pc:docMk/>
          <pc:sldMk cId="1904581447" sldId="545"/>
        </pc:sldMkLst>
      </pc:sldChg>
      <pc:sldChg chg="del">
        <pc:chgData name="Pena, Taylor" userId="S::tpena@second.org::0a082e23-f7f9-41a0-bf4c-7045b856f8e3" providerId="AD" clId="Web-{B0D59DCC-F0FE-518E-FEBD-8C72B982D375}" dt="2024-09-30T15:24:06.885" v="0"/>
        <pc:sldMkLst>
          <pc:docMk/>
          <pc:sldMk cId="2527286296" sldId="549"/>
        </pc:sldMkLst>
      </pc:sldChg>
      <pc:sldChg chg="modSp">
        <pc:chgData name="Pena, Taylor" userId="S::tpena@second.org::0a082e23-f7f9-41a0-bf4c-7045b856f8e3" providerId="AD" clId="Web-{B0D59DCC-F0FE-518E-FEBD-8C72B982D375}" dt="2024-09-30T15:30:59.384" v="102" actId="20577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B0D59DCC-F0FE-518E-FEBD-8C72B982D375}" dt="2024-09-30T15:30:59.384" v="102" actId="20577"/>
          <ac:spMkLst>
            <pc:docMk/>
            <pc:sldMk cId="1590394740" sldId="551"/>
            <ac:spMk id="6" creationId="{4F9A5A80-63D5-DB53-4CC7-247E174DACD3}"/>
          </ac:spMkLst>
        </pc:spChg>
      </pc:sldChg>
      <pc:sldChg chg="addSp delSp modSp add replId">
        <pc:chgData name="Pena, Taylor" userId="S::tpena@second.org::0a082e23-f7f9-41a0-bf4c-7045b856f8e3" providerId="AD" clId="Web-{B0D59DCC-F0FE-518E-FEBD-8C72B982D375}" dt="2024-09-30T15:33:25.889" v="124" actId="14100"/>
        <pc:sldMkLst>
          <pc:docMk/>
          <pc:sldMk cId="2907110694" sldId="552"/>
        </pc:sldMkLst>
      </pc:sldChg>
    </pc:docChg>
  </pc:docChgLst>
  <pc:docChgLst>
    <pc:chgData name="Pena, Taylor" userId="S::tpena@second.org::0a082e23-f7f9-41a0-bf4c-7045b856f8e3" providerId="AD" clId="Web-{7254B573-77FB-2A11-9360-E4B7A27CF774}"/>
    <pc:docChg chg="delSld modSld">
      <pc:chgData name="Pena, Taylor" userId="S::tpena@second.org::0a082e23-f7f9-41a0-bf4c-7045b856f8e3" providerId="AD" clId="Web-{7254B573-77FB-2A11-9360-E4B7A27CF774}" dt="2024-10-11T17:19:56.757" v="64" actId="1076"/>
      <pc:docMkLst>
        <pc:docMk/>
      </pc:docMkLst>
      <pc:sldChg chg="del">
        <pc:chgData name="Pena, Taylor" userId="S::tpena@second.org::0a082e23-f7f9-41a0-bf4c-7045b856f8e3" providerId="AD" clId="Web-{7254B573-77FB-2A11-9360-E4B7A27CF774}" dt="2024-10-11T17:13:10.042" v="6"/>
        <pc:sldMkLst>
          <pc:docMk/>
          <pc:sldMk cId="1028864394" sldId="536"/>
        </pc:sldMkLst>
      </pc:sldChg>
      <pc:sldChg chg="del">
        <pc:chgData name="Pena, Taylor" userId="S::tpena@second.org::0a082e23-f7f9-41a0-bf4c-7045b856f8e3" providerId="AD" clId="Web-{7254B573-77FB-2A11-9360-E4B7A27CF774}" dt="2024-10-11T17:13:12.557" v="7"/>
        <pc:sldMkLst>
          <pc:docMk/>
          <pc:sldMk cId="4021900004" sldId="548"/>
        </pc:sldMkLst>
      </pc:sldChg>
      <pc:sldChg chg="addSp delSp modSp">
        <pc:chgData name="Pena, Taylor" userId="S::tpena@second.org::0a082e23-f7f9-41a0-bf4c-7045b856f8e3" providerId="AD" clId="Web-{7254B573-77FB-2A11-9360-E4B7A27CF774}" dt="2024-10-11T17:19:39.162" v="55" actId="1076"/>
        <pc:sldMkLst>
          <pc:docMk/>
          <pc:sldMk cId="1590394740" sldId="551"/>
        </pc:sldMkLst>
        <pc:spChg chg="mod">
          <ac:chgData name="Pena, Taylor" userId="S::tpena@second.org::0a082e23-f7f9-41a0-bf4c-7045b856f8e3" providerId="AD" clId="Web-{7254B573-77FB-2A11-9360-E4B7A27CF774}" dt="2024-10-11T17:18:57.191" v="46" actId="20577"/>
          <ac:spMkLst>
            <pc:docMk/>
            <pc:sldMk cId="1590394740" sldId="551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7254B573-77FB-2A11-9360-E4B7A27CF774}" dt="2024-10-11T17:19:56.757" v="64" actId="1076"/>
        <pc:sldMkLst>
          <pc:docMk/>
          <pc:sldMk cId="4124692093" sldId="555"/>
        </pc:sldMkLst>
        <pc:spChg chg="mod">
          <ac:chgData name="Pena, Taylor" userId="S::tpena@second.org::0a082e23-f7f9-41a0-bf4c-7045b856f8e3" providerId="AD" clId="Web-{7254B573-77FB-2A11-9360-E4B7A27CF774}" dt="2024-10-11T17:17:59.609" v="42" actId="20577"/>
          <ac:spMkLst>
            <pc:docMk/>
            <pc:sldMk cId="4124692093" sldId="555"/>
            <ac:spMk id="6" creationId="{4F9A5A80-63D5-DB53-4CC7-247E174DACD3}"/>
          </ac:spMkLst>
        </pc:spChg>
      </pc:sldChg>
      <pc:sldChg chg="addSp delSp modSp">
        <pc:chgData name="Pena, Taylor" userId="S::tpena@second.org::0a082e23-f7f9-41a0-bf4c-7045b856f8e3" providerId="AD" clId="Web-{7254B573-77FB-2A11-9360-E4B7A27CF774}" dt="2024-10-11T17:19:46.335" v="59" actId="1076"/>
        <pc:sldMkLst>
          <pc:docMk/>
          <pc:sldMk cId="1594644557" sldId="556"/>
        </pc:sldMkLst>
        <pc:spChg chg="mod">
          <ac:chgData name="Pena, Taylor" userId="S::tpena@second.org::0a082e23-f7f9-41a0-bf4c-7045b856f8e3" providerId="AD" clId="Web-{7254B573-77FB-2A11-9360-E4B7A27CF774}" dt="2024-10-11T17:16:39.650" v="28" actId="20577"/>
          <ac:spMkLst>
            <pc:docMk/>
            <pc:sldMk cId="1594644557" sldId="556"/>
            <ac:spMk id="6" creationId="{4F9A5A80-63D5-DB53-4CC7-247E174DACD3}"/>
          </ac:spMkLst>
        </pc:spChg>
      </pc:sldChg>
      <pc:sldChg chg="del">
        <pc:chgData name="Pena, Taylor" userId="S::tpena@second.org::0a082e23-f7f9-41a0-bf4c-7045b856f8e3" providerId="AD" clId="Web-{7254B573-77FB-2A11-9360-E4B7A27CF774}" dt="2024-10-11T17:18:00.937" v="43"/>
        <pc:sldMkLst>
          <pc:docMk/>
          <pc:sldMk cId="1404763748" sldId="557"/>
        </pc:sldMkLst>
      </pc:sldChg>
    </pc:docChg>
  </pc:docChgLst>
  <pc:docChgLst>
    <pc:chgData name="Foster, Laurie" userId="S::lfoster@second.org::b8d9fb12-7929-4e7e-bf47-7faee1eefb60" providerId="AD" clId="Web-{C96951A8-2357-6084-BDC5-321DD3E325B7}"/>
    <pc:docChg chg="addSld modSld">
      <pc:chgData name="Foster, Laurie" userId="S::lfoster@second.org::b8d9fb12-7929-4e7e-bf47-7faee1eefb60" providerId="AD" clId="Web-{C96951A8-2357-6084-BDC5-321DD3E325B7}" dt="2024-10-22T19:27:37.850" v="120" actId="1076"/>
      <pc:docMkLst>
        <pc:docMk/>
      </pc:docMkLst>
      <pc:sldChg chg="addSp modSp new">
        <pc:chgData name="Foster, Laurie" userId="S::lfoster@second.org::b8d9fb12-7929-4e7e-bf47-7faee1eefb60" providerId="AD" clId="Web-{C96951A8-2357-6084-BDC5-321DD3E325B7}" dt="2024-10-22T19:27:37.850" v="120" actId="1076"/>
        <pc:sldMkLst>
          <pc:docMk/>
          <pc:sldMk cId="1912631435" sldId="570"/>
        </pc:sldMkLst>
        <pc:spChg chg="add mod">
          <ac:chgData name="Foster, Laurie" userId="S::lfoster@second.org::b8d9fb12-7929-4e7e-bf47-7faee1eefb60" providerId="AD" clId="Web-{C96951A8-2357-6084-BDC5-321DD3E325B7}" dt="2024-10-22T19:26:35.302" v="57" actId="1076"/>
          <ac:spMkLst>
            <pc:docMk/>
            <pc:sldMk cId="1912631435" sldId="570"/>
            <ac:spMk id="3" creationId="{96A7880F-1B97-919B-D889-9648B0EADF4C}"/>
          </ac:spMkLst>
        </pc:spChg>
        <pc:spChg chg="add mod">
          <ac:chgData name="Foster, Laurie" userId="S::lfoster@second.org::b8d9fb12-7929-4e7e-bf47-7faee1eefb60" providerId="AD" clId="Web-{C96951A8-2357-6084-BDC5-321DD3E325B7}" dt="2024-10-22T19:24:14.955" v="40" actId="14100"/>
          <ac:spMkLst>
            <pc:docMk/>
            <pc:sldMk cId="1912631435" sldId="570"/>
            <ac:spMk id="5" creationId="{25C6B7DC-EA7F-BB51-A8B9-500908BB3C40}"/>
          </ac:spMkLst>
        </pc:spChg>
        <pc:spChg chg="add mod">
          <ac:chgData name="Foster, Laurie" userId="S::lfoster@second.org::b8d9fb12-7929-4e7e-bf47-7faee1eefb60" providerId="AD" clId="Web-{C96951A8-2357-6084-BDC5-321DD3E325B7}" dt="2024-10-22T19:27:37.850" v="120" actId="1076"/>
          <ac:spMkLst>
            <pc:docMk/>
            <pc:sldMk cId="1912631435" sldId="570"/>
            <ac:spMk id="7" creationId="{BBDA3DE2-876D-D043-1989-A8C922EBFA7D}"/>
          </ac:spMkLst>
        </pc:spChg>
        <pc:spChg chg="add mod">
          <ac:chgData name="Foster, Laurie" userId="S::lfoster@second.org::b8d9fb12-7929-4e7e-bf47-7faee1eefb60" providerId="AD" clId="Web-{C96951A8-2357-6084-BDC5-321DD3E325B7}" dt="2024-10-22T19:27:24.459" v="118" actId="20577"/>
          <ac:spMkLst>
            <pc:docMk/>
            <pc:sldMk cId="1912631435" sldId="570"/>
            <ac:spMk id="9" creationId="{3660E785-58C2-2CA7-9356-656164A56217}"/>
          </ac:spMkLst>
        </pc:spChg>
        <pc:picChg chg="add mod">
          <ac:chgData name="Foster, Laurie" userId="S::lfoster@second.org::b8d9fb12-7929-4e7e-bf47-7faee1eefb60" providerId="AD" clId="Web-{C96951A8-2357-6084-BDC5-321DD3E325B7}" dt="2024-10-22T19:26:31.989" v="56" actId="14100"/>
          <ac:picMkLst>
            <pc:docMk/>
            <pc:sldMk cId="1912631435" sldId="570"/>
            <ac:picMk id="2" creationId="{7512A4E0-ADD3-A271-D7F2-23AE5767BDE7}"/>
          </ac:picMkLst>
        </pc:picChg>
        <pc:picChg chg="add mod">
          <ac:chgData name="Foster, Laurie" userId="S::lfoster@second.org::b8d9fb12-7929-4e7e-bf47-7faee1eefb60" providerId="AD" clId="Web-{C96951A8-2357-6084-BDC5-321DD3E325B7}" dt="2024-10-22T19:23:45.532" v="33" actId="1076"/>
          <ac:picMkLst>
            <pc:docMk/>
            <pc:sldMk cId="1912631435" sldId="570"/>
            <ac:picMk id="4" creationId="{157EAC6B-E80F-1BC1-0BDD-D427ED0229EE}"/>
          </ac:picMkLst>
        </pc:picChg>
        <pc:picChg chg="add mod">
          <ac:chgData name="Foster, Laurie" userId="S::lfoster@second.org::b8d9fb12-7929-4e7e-bf47-7faee1eefb60" providerId="AD" clId="Web-{C96951A8-2357-6084-BDC5-321DD3E325B7}" dt="2024-10-22T19:27:32.959" v="119" actId="14100"/>
          <ac:picMkLst>
            <pc:docMk/>
            <pc:sldMk cId="1912631435" sldId="570"/>
            <ac:picMk id="6" creationId="{B6784899-947B-139C-EC66-537FF74BBDB6}"/>
          </ac:picMkLst>
        </pc:picChg>
        <pc:picChg chg="add mod">
          <ac:chgData name="Foster, Laurie" userId="S::lfoster@second.org::b8d9fb12-7929-4e7e-bf47-7faee1eefb60" providerId="AD" clId="Web-{C96951A8-2357-6084-BDC5-321DD3E325B7}" dt="2024-10-22T19:25:28.972" v="51" actId="14100"/>
          <ac:picMkLst>
            <pc:docMk/>
            <pc:sldMk cId="1912631435" sldId="570"/>
            <ac:picMk id="8" creationId="{DDDDFEC8-2AF1-5FB8-1FD3-AC0D30FF8488}"/>
          </ac:picMkLst>
        </pc:picChg>
      </pc:sldChg>
    </pc:docChg>
  </pc:docChgLst>
  <pc:docChgLst>
    <pc:chgData name="Pena, Taylor" userId="S::tpena@second.org::0a082e23-f7f9-41a0-bf4c-7045b856f8e3" providerId="AD" clId="Web-{07738985-FD40-F195-B96F-E7BA5CE5670B}"/>
    <pc:docChg chg="modSld">
      <pc:chgData name="Pena, Taylor" userId="S::tpena@second.org::0a082e23-f7f9-41a0-bf4c-7045b856f8e3" providerId="AD" clId="Web-{07738985-FD40-F195-B96F-E7BA5CE5670B}" dt="2024-09-10T18:30:35.295" v="46" actId="14100"/>
      <pc:docMkLst>
        <pc:docMk/>
      </pc:docMkLst>
      <pc:sldChg chg="modSp">
        <pc:chgData name="Pena, Taylor" userId="S::tpena@second.org::0a082e23-f7f9-41a0-bf4c-7045b856f8e3" providerId="AD" clId="Web-{07738985-FD40-F195-B96F-E7BA5CE5670B}" dt="2024-09-10T16:00:23.602" v="45" actId="20577"/>
        <pc:sldMkLst>
          <pc:docMk/>
          <pc:sldMk cId="1028864394" sldId="536"/>
        </pc:sldMkLst>
      </pc:sldChg>
    </pc:docChg>
  </pc:docChgLst>
  <pc:docChgLst>
    <pc:chgData name="Pinales, Marisol" userId="S::mpinales@second.org::3488d1ed-9345-4b3f-970a-decc129a345e" providerId="AD" clId="Web-{88587182-DEBC-B18A-F5E6-D4DD988E9ACA}"/>
    <pc:docChg chg="addSld delSld modSld sldOrd">
      <pc:chgData name="Pinales, Marisol" userId="S::mpinales@second.org::3488d1ed-9345-4b3f-970a-decc129a345e" providerId="AD" clId="Web-{88587182-DEBC-B18A-F5E6-D4DD988E9ACA}" dt="2024-08-05T17:43:55.834" v="321" actId="20577"/>
      <pc:docMkLst>
        <pc:docMk/>
      </pc:docMkLst>
      <pc:sldChg chg="modSp">
        <pc:chgData name="Pinales, Marisol" userId="S::mpinales@second.org::3488d1ed-9345-4b3f-970a-decc129a345e" providerId="AD" clId="Web-{88587182-DEBC-B18A-F5E6-D4DD988E9ACA}" dt="2024-08-05T17:43:55.834" v="321" actId="20577"/>
        <pc:sldMkLst>
          <pc:docMk/>
          <pc:sldMk cId="399984957" sldId="514"/>
        </pc:sldMkLst>
      </pc:sldChg>
      <pc:sldChg chg="modSp">
        <pc:chgData name="Pinales, Marisol" userId="S::mpinales@second.org::3488d1ed-9345-4b3f-970a-decc129a345e" providerId="AD" clId="Web-{88587182-DEBC-B18A-F5E6-D4DD988E9ACA}" dt="2024-08-05T16:20:29.227" v="43"/>
        <pc:sldMkLst>
          <pc:docMk/>
          <pc:sldMk cId="4271728156" sldId="519"/>
        </pc:sldMkLst>
      </pc:sldChg>
      <pc:sldChg chg="del">
        <pc:chgData name="Pinales, Marisol" userId="S::mpinales@second.org::3488d1ed-9345-4b3f-970a-decc129a345e" providerId="AD" clId="Web-{88587182-DEBC-B18A-F5E6-D4DD988E9ACA}" dt="2024-08-05T16:26:50.928" v="104"/>
        <pc:sldMkLst>
          <pc:docMk/>
          <pc:sldMk cId="4273560016" sldId="520"/>
        </pc:sldMkLst>
      </pc:sldChg>
      <pc:sldChg chg="del">
        <pc:chgData name="Pinales, Marisol" userId="S::mpinales@second.org::3488d1ed-9345-4b3f-970a-decc129a345e" providerId="AD" clId="Web-{88587182-DEBC-B18A-F5E6-D4DD988E9ACA}" dt="2024-08-05T16:26:53.818" v="105"/>
        <pc:sldMkLst>
          <pc:docMk/>
          <pc:sldMk cId="2906496423" sldId="521"/>
        </pc:sldMkLst>
      </pc:sldChg>
      <pc:sldChg chg="modSp">
        <pc:chgData name="Pinales, Marisol" userId="S::mpinales@second.org::3488d1ed-9345-4b3f-970a-decc129a345e" providerId="AD" clId="Web-{88587182-DEBC-B18A-F5E6-D4DD988E9ACA}" dt="2024-08-05T16:26:12.645" v="103" actId="20577"/>
        <pc:sldMkLst>
          <pc:docMk/>
          <pc:sldMk cId="3100712094" sldId="522"/>
        </pc:sldMkLst>
      </pc:sldChg>
      <pc:sldChg chg="modSp">
        <pc:chgData name="Pinales, Marisol" userId="S::mpinales@second.org::3488d1ed-9345-4b3f-970a-decc129a345e" providerId="AD" clId="Web-{88587182-DEBC-B18A-F5E6-D4DD988E9ACA}" dt="2024-08-05T17:26:39.170" v="274" actId="20577"/>
        <pc:sldMkLst>
          <pc:docMk/>
          <pc:sldMk cId="2343785443" sldId="523"/>
        </pc:sldMkLst>
      </pc:sldChg>
      <pc:sldChg chg="modSp add replId">
        <pc:chgData name="Pinales, Marisol" userId="S::mpinales@second.org::3488d1ed-9345-4b3f-970a-decc129a345e" providerId="AD" clId="Web-{88587182-DEBC-B18A-F5E6-D4DD988E9ACA}" dt="2024-08-05T16:25:42.847" v="102"/>
        <pc:sldMkLst>
          <pc:docMk/>
          <pc:sldMk cId="953351274" sldId="524"/>
        </pc:sldMkLst>
      </pc:sldChg>
      <pc:sldChg chg="addSp delSp modSp new del ord">
        <pc:chgData name="Pinales, Marisol" userId="S::mpinales@second.org::3488d1ed-9345-4b3f-970a-decc129a345e" providerId="AD" clId="Web-{88587182-DEBC-B18A-F5E6-D4DD988E9ACA}" dt="2024-08-05T16:41:50.709" v="133"/>
        <pc:sldMkLst>
          <pc:docMk/>
          <pc:sldMk cId="2609988608" sldId="525"/>
        </pc:sldMkLst>
      </pc:sldChg>
      <pc:sldChg chg="addSp delSp modSp new mod setBg">
        <pc:chgData name="Pinales, Marisol" userId="S::mpinales@second.org::3488d1ed-9345-4b3f-970a-decc129a345e" providerId="AD" clId="Web-{88587182-DEBC-B18A-F5E6-D4DD988E9ACA}" dt="2024-08-05T17:35:35.455" v="314" actId="14100"/>
        <pc:sldMkLst>
          <pc:docMk/>
          <pc:sldMk cId="2768243963" sldId="525"/>
        </pc:sldMkLst>
      </pc:sldChg>
    </pc:docChg>
  </pc:docChgLst>
  <pc:docChgLst>
    <pc:chgData name="Foster, Laurie" userId="S::lfoster@second.org::b8d9fb12-7929-4e7e-bf47-7faee1eefb60" providerId="AD" clId="Web-{72D94685-44C3-3356-B9A4-A0496C81DEC1}"/>
    <pc:docChg chg="modSld">
      <pc:chgData name="Foster, Laurie" userId="S::lfoster@second.org::b8d9fb12-7929-4e7e-bf47-7faee1eefb60" providerId="AD" clId="Web-{72D94685-44C3-3356-B9A4-A0496C81DEC1}" dt="2024-10-14T15:23:52.124" v="0" actId="20577"/>
      <pc:docMkLst>
        <pc:docMk/>
      </pc:docMkLst>
      <pc:sldChg chg="modSp">
        <pc:chgData name="Foster, Laurie" userId="S::lfoster@second.org::b8d9fb12-7929-4e7e-bf47-7faee1eefb60" providerId="AD" clId="Web-{72D94685-44C3-3356-B9A4-A0496C81DEC1}" dt="2024-10-14T15:23:52.124" v="0" actId="20577"/>
        <pc:sldMkLst>
          <pc:docMk/>
          <pc:sldMk cId="854242824" sldId="564"/>
        </pc:sldMkLst>
      </pc:sldChg>
    </pc:docChg>
  </pc:docChgLst>
  <pc:docChgLst>
    <pc:chgData name="Foster, Laurie" userId="S::lfoster@second.org::b8d9fb12-7929-4e7e-bf47-7faee1eefb60" providerId="AD" clId="Web-{15FBCD8E-C5E3-0160-2A80-47D499210F0A}"/>
    <pc:docChg chg="addSld modSld sldOrd">
      <pc:chgData name="Foster, Laurie" userId="S::lfoster@second.org::b8d9fb12-7929-4e7e-bf47-7faee1eefb60" providerId="AD" clId="Web-{15FBCD8E-C5E3-0160-2A80-47D499210F0A}" dt="2024-10-02T18:27:21.270" v="31" actId="20577"/>
      <pc:docMkLst>
        <pc:docMk/>
      </pc:docMkLst>
      <pc:sldChg chg="ord">
        <pc:chgData name="Foster, Laurie" userId="S::lfoster@second.org::b8d9fb12-7929-4e7e-bf47-7faee1eefb60" providerId="AD" clId="Web-{15FBCD8E-C5E3-0160-2A80-47D499210F0A}" dt="2024-10-02T18:19:54.265" v="5"/>
        <pc:sldMkLst>
          <pc:docMk/>
          <pc:sldMk cId="3621240531" sldId="539"/>
        </pc:sldMkLst>
      </pc:sldChg>
      <pc:sldChg chg="ord">
        <pc:chgData name="Foster, Laurie" userId="S::lfoster@second.org::b8d9fb12-7929-4e7e-bf47-7faee1eefb60" providerId="AD" clId="Web-{15FBCD8E-C5E3-0160-2A80-47D499210F0A}" dt="2024-10-02T18:19:45.749" v="3"/>
        <pc:sldMkLst>
          <pc:docMk/>
          <pc:sldMk cId="1165086127" sldId="543"/>
        </pc:sldMkLst>
      </pc:sldChg>
      <pc:sldChg chg="ord">
        <pc:chgData name="Foster, Laurie" userId="S::lfoster@second.org::b8d9fb12-7929-4e7e-bf47-7faee1eefb60" providerId="AD" clId="Web-{15FBCD8E-C5E3-0160-2A80-47D499210F0A}" dt="2024-10-02T18:19:58.547" v="6"/>
        <pc:sldMkLst>
          <pc:docMk/>
          <pc:sldMk cId="2385178973" sldId="544"/>
        </pc:sldMkLst>
      </pc:sldChg>
      <pc:sldChg chg="ord">
        <pc:chgData name="Foster, Laurie" userId="S::lfoster@second.org::b8d9fb12-7929-4e7e-bf47-7faee1eefb60" providerId="AD" clId="Web-{15FBCD8E-C5E3-0160-2A80-47D499210F0A}" dt="2024-10-02T18:19:40.592" v="2"/>
        <pc:sldMkLst>
          <pc:docMk/>
          <pc:sldMk cId="1590394740" sldId="551"/>
        </pc:sldMkLst>
      </pc:sldChg>
      <pc:sldChg chg="ord">
        <pc:chgData name="Foster, Laurie" userId="S::lfoster@second.org::b8d9fb12-7929-4e7e-bf47-7faee1eefb60" providerId="AD" clId="Web-{15FBCD8E-C5E3-0160-2A80-47D499210F0A}" dt="2024-10-02T18:20:25.096" v="10"/>
        <pc:sldMkLst>
          <pc:docMk/>
          <pc:sldMk cId="308714643" sldId="553"/>
        </pc:sldMkLst>
      </pc:sldChg>
      <pc:sldChg chg="modSp add replId">
        <pc:chgData name="Foster, Laurie" userId="S::lfoster@second.org::b8d9fb12-7929-4e7e-bf47-7faee1eefb60" providerId="AD" clId="Web-{15FBCD8E-C5E3-0160-2A80-47D499210F0A}" dt="2024-10-02T18:24:00.676" v="17" actId="20577"/>
        <pc:sldMkLst>
          <pc:docMk/>
          <pc:sldMk cId="4124692093" sldId="555"/>
        </pc:sldMkLst>
        <pc:spChg chg="mod">
          <ac:chgData name="Foster, Laurie" userId="S::lfoster@second.org::b8d9fb12-7929-4e7e-bf47-7faee1eefb60" providerId="AD" clId="Web-{15FBCD8E-C5E3-0160-2A80-47D499210F0A}" dt="2024-10-02T18:24:00.676" v="17" actId="20577"/>
          <ac:spMkLst>
            <pc:docMk/>
            <pc:sldMk cId="4124692093" sldId="555"/>
            <ac:spMk id="6" creationId="{4F9A5A80-63D5-DB53-4CC7-247E174DACD3}"/>
          </ac:spMkLst>
        </pc:spChg>
      </pc:sldChg>
      <pc:sldChg chg="modSp add replId">
        <pc:chgData name="Foster, Laurie" userId="S::lfoster@second.org::b8d9fb12-7929-4e7e-bf47-7faee1eefb60" providerId="AD" clId="Web-{15FBCD8E-C5E3-0160-2A80-47D499210F0A}" dt="2024-10-02T18:26:15.343" v="23" actId="20577"/>
        <pc:sldMkLst>
          <pc:docMk/>
          <pc:sldMk cId="1594644557" sldId="556"/>
        </pc:sldMkLst>
        <pc:spChg chg="mod">
          <ac:chgData name="Foster, Laurie" userId="S::lfoster@second.org::b8d9fb12-7929-4e7e-bf47-7faee1eefb60" providerId="AD" clId="Web-{15FBCD8E-C5E3-0160-2A80-47D499210F0A}" dt="2024-10-02T18:26:15.343" v="23" actId="20577"/>
          <ac:spMkLst>
            <pc:docMk/>
            <pc:sldMk cId="1594644557" sldId="556"/>
            <ac:spMk id="6" creationId="{4F9A5A80-63D5-DB53-4CC7-247E174DACD3}"/>
          </ac:spMkLst>
        </pc:spChg>
      </pc:sldChg>
      <pc:sldChg chg="modSp add replId">
        <pc:chgData name="Foster, Laurie" userId="S::lfoster@second.org::b8d9fb12-7929-4e7e-bf47-7faee1eefb60" providerId="AD" clId="Web-{15FBCD8E-C5E3-0160-2A80-47D499210F0A}" dt="2024-10-02T18:26:49.189" v="27" actId="20577"/>
        <pc:sldMkLst>
          <pc:docMk/>
          <pc:sldMk cId="1404763748" sldId="557"/>
        </pc:sldMkLst>
      </pc:sldChg>
      <pc:sldChg chg="modSp add replId">
        <pc:chgData name="Foster, Laurie" userId="S::lfoster@second.org::b8d9fb12-7929-4e7e-bf47-7faee1eefb60" providerId="AD" clId="Web-{15FBCD8E-C5E3-0160-2A80-47D499210F0A}" dt="2024-10-02T18:27:21.270" v="31" actId="20577"/>
        <pc:sldMkLst>
          <pc:docMk/>
          <pc:sldMk cId="91745855" sldId="558"/>
        </pc:sldMkLst>
      </pc:sldChg>
    </pc:docChg>
  </pc:docChgLst>
  <pc:docChgLst>
    <pc:chgData name="Pena, Taylor" userId="S::tpena@second.org::0a082e23-f7f9-41a0-bf4c-7045b856f8e3" providerId="AD" clId="Web-{5D7E93CC-3E60-B925-CB38-9445A8F4C5F9}"/>
    <pc:docChg chg="addSld delSld modSld">
      <pc:chgData name="Pena, Taylor" userId="S::tpena@second.org::0a082e23-f7f9-41a0-bf4c-7045b856f8e3" providerId="AD" clId="Web-{5D7E93CC-3E60-B925-CB38-9445A8F4C5F9}" dt="2024-09-20T18:06:21.166" v="108" actId="1076"/>
      <pc:docMkLst>
        <pc:docMk/>
      </pc:docMkLst>
      <pc:sldChg chg="modSp del">
        <pc:chgData name="Pena, Taylor" userId="S::tpena@second.org::0a082e23-f7f9-41a0-bf4c-7045b856f8e3" providerId="AD" clId="Web-{5D7E93CC-3E60-B925-CB38-9445A8F4C5F9}" dt="2024-09-20T17:57:35.628" v="56"/>
        <pc:sldMkLst>
          <pc:docMk/>
          <pc:sldMk cId="1644500442" sldId="529"/>
        </pc:sldMkLst>
      </pc:sldChg>
      <pc:sldChg chg="addSp delSp modSp">
        <pc:chgData name="Pena, Taylor" userId="S::tpena@second.org::0a082e23-f7f9-41a0-bf4c-7045b856f8e3" providerId="AD" clId="Web-{5D7E93CC-3E60-B925-CB38-9445A8F4C5F9}" dt="2024-09-20T18:05:52.602" v="102" actId="1076"/>
        <pc:sldMkLst>
          <pc:docMk/>
          <pc:sldMk cId="3621240531" sldId="539"/>
        </pc:sldMkLst>
      </pc:sldChg>
      <pc:sldChg chg="addSp delSp modSp add replId">
        <pc:chgData name="Pena, Taylor" userId="S::tpena@second.org::0a082e23-f7f9-41a0-bf4c-7045b856f8e3" providerId="AD" clId="Web-{5D7E93CC-3E60-B925-CB38-9445A8F4C5F9}" dt="2024-09-20T17:54:29.011" v="25" actId="1076"/>
        <pc:sldMkLst>
          <pc:docMk/>
          <pc:sldMk cId="1845459599" sldId="540"/>
        </pc:sldMkLst>
      </pc:sldChg>
      <pc:sldChg chg="del">
        <pc:chgData name="Pena, Taylor" userId="S::tpena@second.org::0a082e23-f7f9-41a0-bf4c-7045b856f8e3" providerId="AD" clId="Web-{5D7E93CC-3E60-B925-CB38-9445A8F4C5F9}" dt="2024-09-20T17:53:20.758" v="8"/>
        <pc:sldMkLst>
          <pc:docMk/>
          <pc:sldMk cId="3399787747" sldId="540"/>
        </pc:sldMkLst>
      </pc:sldChg>
      <pc:sldChg chg="modSp add del replId">
        <pc:chgData name="Pena, Taylor" userId="S::tpena@second.org::0a082e23-f7f9-41a0-bf4c-7045b856f8e3" providerId="AD" clId="Web-{5D7E93CC-3E60-B925-CB38-9445A8F4C5F9}" dt="2024-09-20T17:59:33.524" v="71"/>
        <pc:sldMkLst>
          <pc:docMk/>
          <pc:sldMk cId="1056398840" sldId="541"/>
        </pc:sldMkLst>
      </pc:sldChg>
      <pc:sldChg chg="modSp add del replId">
        <pc:chgData name="Pena, Taylor" userId="S::tpena@second.org::0a082e23-f7f9-41a0-bf4c-7045b856f8e3" providerId="AD" clId="Web-{5D7E93CC-3E60-B925-CB38-9445A8F4C5F9}" dt="2024-09-20T18:01:16.810" v="72"/>
        <pc:sldMkLst>
          <pc:docMk/>
          <pc:sldMk cId="2148011308" sldId="542"/>
        </pc:sldMkLst>
      </pc:sldChg>
      <pc:sldChg chg="addSp modSp add replId">
        <pc:chgData name="Pena, Taylor" userId="S::tpena@second.org::0a082e23-f7f9-41a0-bf4c-7045b856f8e3" providerId="AD" clId="Web-{5D7E93CC-3E60-B925-CB38-9445A8F4C5F9}" dt="2024-09-20T18:06:00.118" v="104" actId="1076"/>
        <pc:sldMkLst>
          <pc:docMk/>
          <pc:sldMk cId="1165086127" sldId="543"/>
        </pc:sldMkLst>
      </pc:sldChg>
      <pc:sldChg chg="addSp modSp add replId">
        <pc:chgData name="Pena, Taylor" userId="S::tpena@second.org::0a082e23-f7f9-41a0-bf4c-7045b856f8e3" providerId="AD" clId="Web-{5D7E93CC-3E60-B925-CB38-9445A8F4C5F9}" dt="2024-09-20T18:06:12.838" v="106" actId="1076"/>
        <pc:sldMkLst>
          <pc:docMk/>
          <pc:sldMk cId="2385178973" sldId="544"/>
        </pc:sldMkLst>
      </pc:sldChg>
      <pc:sldChg chg="addSp modSp add replId">
        <pc:chgData name="Pena, Taylor" userId="S::tpena@second.org::0a082e23-f7f9-41a0-bf4c-7045b856f8e3" providerId="AD" clId="Web-{5D7E93CC-3E60-B925-CB38-9445A8F4C5F9}" dt="2024-09-20T18:06:21.166" v="108" actId="1076"/>
        <pc:sldMkLst>
          <pc:docMk/>
          <pc:sldMk cId="1904581447" sldId="545"/>
        </pc:sldMkLst>
      </pc:sldChg>
      <pc:sldChg chg="modSp add del replId">
        <pc:chgData name="Pena, Taylor" userId="S::tpena@second.org::0a082e23-f7f9-41a0-bf4c-7045b856f8e3" providerId="AD" clId="Web-{5D7E93CC-3E60-B925-CB38-9445A8F4C5F9}" dt="2024-09-20T18:04:06.910" v="100"/>
        <pc:sldMkLst>
          <pc:docMk/>
          <pc:sldMk cId="24119579" sldId="546"/>
        </pc:sldMkLst>
      </pc:sldChg>
    </pc:docChg>
  </pc:docChgLst>
  <pc:docChgLst>
    <pc:chgData name="Pena, Taylor" userId="S::tpena@second.org::0a082e23-f7f9-41a0-bf4c-7045b856f8e3" providerId="AD" clId="Web-{AE4935DA-9336-8079-B828-5092123012B8}"/>
    <pc:docChg chg="addSld modSld">
      <pc:chgData name="Pena, Taylor" userId="S::tpena@second.org::0a082e23-f7f9-41a0-bf4c-7045b856f8e3" providerId="AD" clId="Web-{AE4935DA-9336-8079-B828-5092123012B8}" dt="2024-09-10T15:49:58.064" v="215" actId="20577"/>
      <pc:docMkLst>
        <pc:docMk/>
      </pc:docMkLst>
      <pc:sldChg chg="addSp delSp modSp new">
        <pc:chgData name="Pena, Taylor" userId="S::tpena@second.org::0a082e23-f7f9-41a0-bf4c-7045b856f8e3" providerId="AD" clId="Web-{AE4935DA-9336-8079-B828-5092123012B8}" dt="2024-09-10T15:49:58.064" v="215" actId="20577"/>
        <pc:sldMkLst>
          <pc:docMk/>
          <pc:sldMk cId="1028864394" sldId="536"/>
        </pc:sldMkLst>
      </pc:sldChg>
    </pc:docChg>
  </pc:docChgLst>
  <pc:docChgLst>
    <pc:chgData name="Pena, Taylor" userId="S::tpena@second.org::0a082e23-f7f9-41a0-bf4c-7045b856f8e3" providerId="AD" clId="Web-{E42D79D8-530D-0785-3748-0C28B76C4C24}"/>
    <pc:docChg chg="delSld modSld">
      <pc:chgData name="Pena, Taylor" userId="S::tpena@second.org::0a082e23-f7f9-41a0-bf4c-7045b856f8e3" providerId="AD" clId="Web-{E42D79D8-530D-0785-3748-0C28B76C4C24}" dt="2024-11-04T20:03:08.516" v="53" actId="20577"/>
      <pc:docMkLst>
        <pc:docMk/>
      </pc:docMkLst>
      <pc:sldChg chg="modSp">
        <pc:chgData name="Pena, Taylor" userId="S::tpena@second.org::0a082e23-f7f9-41a0-bf4c-7045b856f8e3" providerId="AD" clId="Web-{E42D79D8-530D-0785-3748-0C28B76C4C24}" dt="2024-11-04T20:03:08.516" v="53" actId="20577"/>
        <pc:sldMkLst>
          <pc:docMk/>
          <pc:sldMk cId="2626370035" sldId="499"/>
        </pc:sldMkLst>
        <pc:spChg chg="mod">
          <ac:chgData name="Pena, Taylor" userId="S::tpena@second.org::0a082e23-f7f9-41a0-bf4c-7045b856f8e3" providerId="AD" clId="Web-{E42D79D8-530D-0785-3748-0C28B76C4C24}" dt="2024-11-04T20:03:08.516" v="53" actId="20577"/>
          <ac:spMkLst>
            <pc:docMk/>
            <pc:sldMk cId="2626370035" sldId="499"/>
            <ac:spMk id="4" creationId="{2BCB9414-D021-7FD0-89C5-E27AF296E67B}"/>
          </ac:spMkLst>
        </pc:spChg>
      </pc:sldChg>
      <pc:sldChg chg="modSp">
        <pc:chgData name="Pena, Taylor" userId="S::tpena@second.org::0a082e23-f7f9-41a0-bf4c-7045b856f8e3" providerId="AD" clId="Web-{E42D79D8-530D-0785-3748-0C28B76C4C24}" dt="2024-11-04T19:57:11.167" v="19" actId="20577"/>
        <pc:sldMkLst>
          <pc:docMk/>
          <pc:sldMk cId="1505559748" sldId="534"/>
        </pc:sldMkLst>
        <pc:spChg chg="mod">
          <ac:chgData name="Pena, Taylor" userId="S::tpena@second.org::0a082e23-f7f9-41a0-bf4c-7045b856f8e3" providerId="AD" clId="Web-{E42D79D8-530D-0785-3748-0C28B76C4C24}" dt="2024-11-04T19:57:11.167" v="19" actId="20577"/>
          <ac:spMkLst>
            <pc:docMk/>
            <pc:sldMk cId="1505559748" sldId="534"/>
            <ac:spMk id="5" creationId="{1C597DE9-EE49-FECA-5847-CBA34C937D67}"/>
          </ac:spMkLst>
        </pc:spChg>
      </pc:sldChg>
      <pc:sldChg chg="addSp delSp modSp">
        <pc:chgData name="Pena, Taylor" userId="S::tpena@second.org::0a082e23-f7f9-41a0-bf4c-7045b856f8e3" providerId="AD" clId="Web-{E42D79D8-530D-0785-3748-0C28B76C4C24}" dt="2024-11-04T20:02:37.937" v="51" actId="1076"/>
        <pc:sldMkLst>
          <pc:docMk/>
          <pc:sldMk cId="1590394740" sldId="551"/>
        </pc:sldMkLst>
        <pc:picChg chg="add mod">
          <ac:chgData name="Pena, Taylor" userId="S::tpena@second.org::0a082e23-f7f9-41a0-bf4c-7045b856f8e3" providerId="AD" clId="Web-{E42D79D8-530D-0785-3748-0C28B76C4C24}" dt="2024-11-04T19:58:43.825" v="25" actId="1076"/>
          <ac:picMkLst>
            <pc:docMk/>
            <pc:sldMk cId="1590394740" sldId="551"/>
            <ac:picMk id="2" creationId="{52BCCDAD-4A5B-23AE-9A11-91FFF46F9679}"/>
          </ac:picMkLst>
        </pc:picChg>
        <pc:picChg chg="add mod">
          <ac:chgData name="Pena, Taylor" userId="S::tpena@second.org::0a082e23-f7f9-41a0-bf4c-7045b856f8e3" providerId="AD" clId="Web-{E42D79D8-530D-0785-3748-0C28B76C4C24}" dt="2024-11-04T20:02:37.937" v="51" actId="1076"/>
          <ac:picMkLst>
            <pc:docMk/>
            <pc:sldMk cId="1590394740" sldId="551"/>
            <ac:picMk id="3" creationId="{9F982092-E89D-A05D-B49B-94960129F853}"/>
          </ac:picMkLst>
        </pc:picChg>
        <pc:picChg chg="del">
          <ac:chgData name="Pena, Taylor" userId="S::tpena@second.org::0a082e23-f7f9-41a0-bf4c-7045b856f8e3" providerId="AD" clId="Web-{E42D79D8-530D-0785-3748-0C28B76C4C24}" dt="2024-11-04T20:02:04.593" v="34"/>
          <ac:picMkLst>
            <pc:docMk/>
            <pc:sldMk cId="1590394740" sldId="551"/>
            <ac:picMk id="11266" creationId="{009F48AA-304B-D1E7-3C05-30F927069ABA}"/>
          </ac:picMkLst>
        </pc:picChg>
      </pc:sldChg>
      <pc:sldChg chg="addSp delSp modSp">
        <pc:chgData name="Pena, Taylor" userId="S::tpena@second.org::0a082e23-f7f9-41a0-bf4c-7045b856f8e3" providerId="AD" clId="Web-{E42D79D8-530D-0785-3748-0C28B76C4C24}" dt="2024-11-04T20:02:30.687" v="48" actId="1076"/>
        <pc:sldMkLst>
          <pc:docMk/>
          <pc:sldMk cId="1594644557" sldId="556"/>
        </pc:sldMkLst>
        <pc:picChg chg="add mod">
          <ac:chgData name="Pena, Taylor" userId="S::tpena@second.org::0a082e23-f7f9-41a0-bf4c-7045b856f8e3" providerId="AD" clId="Web-{E42D79D8-530D-0785-3748-0C28B76C4C24}" dt="2024-11-04T19:58:53.169" v="29" actId="1076"/>
          <ac:picMkLst>
            <pc:docMk/>
            <pc:sldMk cId="1594644557" sldId="556"/>
            <ac:picMk id="2" creationId="{BE604AC7-21CD-CBC7-678A-F36623526D32}"/>
          </ac:picMkLst>
        </pc:picChg>
        <pc:picChg chg="add mod">
          <ac:chgData name="Pena, Taylor" userId="S::tpena@second.org::0a082e23-f7f9-41a0-bf4c-7045b856f8e3" providerId="AD" clId="Web-{E42D79D8-530D-0785-3748-0C28B76C4C24}" dt="2024-11-04T20:02:30.687" v="48" actId="1076"/>
          <ac:picMkLst>
            <pc:docMk/>
            <pc:sldMk cId="1594644557" sldId="556"/>
            <ac:picMk id="4" creationId="{C5FACB79-A599-8E80-859C-225E8D7DBDB6}"/>
          </ac:picMkLst>
        </pc:picChg>
        <pc:picChg chg="del">
          <ac:chgData name="Pena, Taylor" userId="S::tpena@second.org::0a082e23-f7f9-41a0-bf4c-7045b856f8e3" providerId="AD" clId="Web-{E42D79D8-530D-0785-3748-0C28B76C4C24}" dt="2024-11-04T20:02:16.234" v="39"/>
          <ac:picMkLst>
            <pc:docMk/>
            <pc:sldMk cId="1594644557" sldId="556"/>
            <ac:picMk id="11266" creationId="{009F48AA-304B-D1E7-3C05-30F927069ABA}"/>
          </ac:picMkLst>
        </pc:picChg>
      </pc:sldChg>
      <pc:sldChg chg="delSp">
        <pc:chgData name="Pena, Taylor" userId="S::tpena@second.org::0a082e23-f7f9-41a0-bf4c-7045b856f8e3" providerId="AD" clId="Web-{E42D79D8-530D-0785-3748-0C28B76C4C24}" dt="2024-11-04T19:57:20.917" v="21"/>
        <pc:sldMkLst>
          <pc:docMk/>
          <pc:sldMk cId="1197032242" sldId="567"/>
        </pc:sldMkLst>
        <pc:picChg chg="del">
          <ac:chgData name="Pena, Taylor" userId="S::tpena@second.org::0a082e23-f7f9-41a0-bf4c-7045b856f8e3" providerId="AD" clId="Web-{E42D79D8-530D-0785-3748-0C28B76C4C24}" dt="2024-11-04T19:57:20.917" v="21"/>
          <ac:picMkLst>
            <pc:docMk/>
            <pc:sldMk cId="1197032242" sldId="567"/>
            <ac:picMk id="4" creationId="{BE706B24-0704-C219-77A4-A7B882D63B46}"/>
          </ac:picMkLst>
        </pc:picChg>
      </pc:sldChg>
      <pc:sldChg chg="addSp delSp modSp">
        <pc:chgData name="Pena, Taylor" userId="S::tpena@second.org::0a082e23-f7f9-41a0-bf4c-7045b856f8e3" providerId="AD" clId="Web-{E42D79D8-530D-0785-3748-0C28B76C4C24}" dt="2024-11-04T20:02:25.968" v="45" actId="14100"/>
        <pc:sldMkLst>
          <pc:docMk/>
          <pc:sldMk cId="202611778" sldId="576"/>
        </pc:sldMkLst>
        <pc:picChg chg="add mod">
          <ac:chgData name="Pena, Taylor" userId="S::tpena@second.org::0a082e23-f7f9-41a0-bf4c-7045b856f8e3" providerId="AD" clId="Web-{E42D79D8-530D-0785-3748-0C28B76C4C24}" dt="2024-11-04T19:59:04.231" v="33" actId="1076"/>
          <ac:picMkLst>
            <pc:docMk/>
            <pc:sldMk cId="202611778" sldId="576"/>
            <ac:picMk id="2" creationId="{2C6FFF8F-0035-26A6-1AA8-4372B457F0C2}"/>
          </ac:picMkLst>
        </pc:picChg>
        <pc:picChg chg="add mod">
          <ac:chgData name="Pena, Taylor" userId="S::tpena@second.org::0a082e23-f7f9-41a0-bf4c-7045b856f8e3" providerId="AD" clId="Web-{E42D79D8-530D-0785-3748-0C28B76C4C24}" dt="2024-11-04T20:02:25.968" v="45" actId="14100"/>
          <ac:picMkLst>
            <pc:docMk/>
            <pc:sldMk cId="202611778" sldId="576"/>
            <ac:picMk id="4" creationId="{7DC83850-94B2-7210-C7A5-33ADA0EBCAF5}"/>
          </ac:picMkLst>
        </pc:picChg>
        <pc:picChg chg="del">
          <ac:chgData name="Pena, Taylor" userId="S::tpena@second.org::0a082e23-f7f9-41a0-bf4c-7045b856f8e3" providerId="AD" clId="Web-{E42D79D8-530D-0785-3748-0C28B76C4C24}" dt="2024-11-04T20:02:21.562" v="42"/>
          <ac:picMkLst>
            <pc:docMk/>
            <pc:sldMk cId="202611778" sldId="576"/>
            <ac:picMk id="11266" creationId="{009F48AA-304B-D1E7-3C05-30F927069ABA}"/>
          </ac:picMkLst>
        </pc:picChg>
      </pc:sldChg>
      <pc:sldChg chg="del">
        <pc:chgData name="Pena, Taylor" userId="S::tpena@second.org::0a082e23-f7f9-41a0-bf4c-7045b856f8e3" providerId="AD" clId="Web-{E42D79D8-530D-0785-3748-0C28B76C4C24}" dt="2024-11-04T19:57:13.699" v="20"/>
        <pc:sldMkLst>
          <pc:docMk/>
          <pc:sldMk cId="1773385809" sldId="577"/>
        </pc:sldMkLst>
      </pc:sldChg>
    </pc:docChg>
  </pc:docChgLst>
  <pc:docChgLst>
    <pc:chgData name="Foster, Laurie" userId="S::lfoster@second.org::b8d9fb12-7929-4e7e-bf47-7faee1eefb60" providerId="AD" clId="Web-{32CD7C9C-BEE7-36CD-1A7C-26384C465D32}"/>
    <pc:docChg chg="addSld modSld">
      <pc:chgData name="Foster, Laurie" userId="S::lfoster@second.org::b8d9fb12-7929-4e7e-bf47-7faee1eefb60" providerId="AD" clId="Web-{32CD7C9C-BEE7-36CD-1A7C-26384C465D32}" dt="2024-10-08T19:24:22.443" v="24" actId="20577"/>
      <pc:docMkLst>
        <pc:docMk/>
      </pc:docMkLst>
      <pc:sldChg chg="modSp">
        <pc:chgData name="Foster, Laurie" userId="S::lfoster@second.org::b8d9fb12-7929-4e7e-bf47-7faee1eefb60" providerId="AD" clId="Web-{32CD7C9C-BEE7-36CD-1A7C-26384C465D32}" dt="2024-10-08T19:24:22.443" v="24" actId="20577"/>
        <pc:sldMkLst>
          <pc:docMk/>
          <pc:sldMk cId="1505559748" sldId="534"/>
        </pc:sldMkLst>
        <pc:spChg chg="mod">
          <ac:chgData name="Foster, Laurie" userId="S::lfoster@second.org::b8d9fb12-7929-4e7e-bf47-7faee1eefb60" providerId="AD" clId="Web-{32CD7C9C-BEE7-36CD-1A7C-26384C465D32}" dt="2024-10-08T19:24:16.396" v="23" actId="20577"/>
          <ac:spMkLst>
            <pc:docMk/>
            <pc:sldMk cId="1505559748" sldId="534"/>
            <ac:spMk id="5" creationId="{1C597DE9-EE49-FECA-5847-CBA34C937D67}"/>
          </ac:spMkLst>
        </pc:spChg>
        <pc:spChg chg="mod">
          <ac:chgData name="Foster, Laurie" userId="S::lfoster@second.org::b8d9fb12-7929-4e7e-bf47-7faee1eefb60" providerId="AD" clId="Web-{32CD7C9C-BEE7-36CD-1A7C-26384C465D32}" dt="2024-10-08T19:24:22.443" v="24" actId="20577"/>
          <ac:spMkLst>
            <pc:docMk/>
            <pc:sldMk cId="1505559748" sldId="534"/>
            <ac:spMk id="7" creationId="{0BCF6245-AAD9-6F13-0DDA-8143D0FAF73C}"/>
          </ac:spMkLst>
        </pc:spChg>
      </pc:sldChg>
      <pc:sldChg chg="addSp delSp modSp new mod setBg">
        <pc:chgData name="Foster, Laurie" userId="S::lfoster@second.org::b8d9fb12-7929-4e7e-bf47-7faee1eefb60" providerId="AD" clId="Web-{32CD7C9C-BEE7-36CD-1A7C-26384C465D32}" dt="2024-10-08T19:23:36.081" v="18"/>
        <pc:sldMkLst>
          <pc:docMk/>
          <pc:sldMk cId="3534169367" sldId="561"/>
        </pc:sldMkLst>
      </pc:sldChg>
    </pc:docChg>
  </pc:docChgLst>
  <pc:docChgLst>
    <pc:chgData name="Pena, Taylor" userId="S::tpena@second.org::0a082e23-f7f9-41a0-bf4c-7045b856f8e3" providerId="AD" clId="Web-{CBF806B0-71ED-D62A-0665-C436C8F50AF5}"/>
    <pc:docChg chg="addSld modSld">
      <pc:chgData name="Pena, Taylor" userId="S::tpena@second.org::0a082e23-f7f9-41a0-bf4c-7045b856f8e3" providerId="AD" clId="Web-{CBF806B0-71ED-D62A-0665-C436C8F50AF5}" dt="2024-10-24T15:06:08.106" v="11" actId="1076"/>
      <pc:docMkLst>
        <pc:docMk/>
      </pc:docMkLst>
      <pc:sldChg chg="addSp modSp add replId">
        <pc:chgData name="Pena, Taylor" userId="S::tpena@second.org::0a082e23-f7f9-41a0-bf4c-7045b856f8e3" providerId="AD" clId="Web-{CBF806B0-71ED-D62A-0665-C436C8F50AF5}" dt="2024-10-24T15:05:57.746" v="9" actId="1076"/>
        <pc:sldMkLst>
          <pc:docMk/>
          <pc:sldMk cId="2842995901" sldId="574"/>
        </pc:sldMkLst>
        <pc:spChg chg="mod">
          <ac:chgData name="Pena, Taylor" userId="S::tpena@second.org::0a082e23-f7f9-41a0-bf4c-7045b856f8e3" providerId="AD" clId="Web-{CBF806B0-71ED-D62A-0665-C436C8F50AF5}" dt="2024-10-24T15:04:49.745" v="4" actId="14100"/>
          <ac:spMkLst>
            <pc:docMk/>
            <pc:sldMk cId="2842995901" sldId="574"/>
            <ac:spMk id="4" creationId="{6E779A69-23A9-DD84-BAF8-E0BA1AA32E15}"/>
          </ac:spMkLst>
        </pc:spChg>
        <pc:picChg chg="add mod">
          <ac:chgData name="Pena, Taylor" userId="S::tpena@second.org::0a082e23-f7f9-41a0-bf4c-7045b856f8e3" providerId="AD" clId="Web-{CBF806B0-71ED-D62A-0665-C436C8F50AF5}" dt="2024-10-24T15:05:57.746" v="9" actId="1076"/>
          <ac:picMkLst>
            <pc:docMk/>
            <pc:sldMk cId="2842995901" sldId="574"/>
            <ac:picMk id="10" creationId="{49DAFD6B-B667-B987-261A-333E2EF87565}"/>
          </ac:picMkLst>
        </pc:picChg>
      </pc:sldChg>
      <pc:sldChg chg="addSp modSp add replId">
        <pc:chgData name="Pena, Taylor" userId="S::tpena@second.org::0a082e23-f7f9-41a0-bf4c-7045b856f8e3" providerId="AD" clId="Web-{CBF806B0-71ED-D62A-0665-C436C8F50AF5}" dt="2024-10-24T15:06:08.106" v="11" actId="1076"/>
        <pc:sldMkLst>
          <pc:docMk/>
          <pc:sldMk cId="4083502161" sldId="575"/>
        </pc:sldMkLst>
        <pc:spChg chg="mod">
          <ac:chgData name="Pena, Taylor" userId="S::tpena@second.org::0a082e23-f7f9-41a0-bf4c-7045b856f8e3" providerId="AD" clId="Web-{CBF806B0-71ED-D62A-0665-C436C8F50AF5}" dt="2024-10-24T15:05:22.558" v="7" actId="20577"/>
          <ac:spMkLst>
            <pc:docMk/>
            <pc:sldMk cId="4083502161" sldId="575"/>
            <ac:spMk id="4" creationId="{6E779A69-23A9-DD84-BAF8-E0BA1AA32E15}"/>
          </ac:spMkLst>
        </pc:spChg>
        <pc:picChg chg="add mod">
          <ac:chgData name="Pena, Taylor" userId="S::tpena@second.org::0a082e23-f7f9-41a0-bf4c-7045b856f8e3" providerId="AD" clId="Web-{CBF806B0-71ED-D62A-0665-C436C8F50AF5}" dt="2024-10-24T15:06:08.106" v="11" actId="1076"/>
          <ac:picMkLst>
            <pc:docMk/>
            <pc:sldMk cId="4083502161" sldId="575"/>
            <ac:picMk id="10" creationId="{E9EF327D-4846-1742-D529-F1C9F417AAC1}"/>
          </ac:picMkLst>
        </pc:picChg>
      </pc:sldChg>
    </pc:docChg>
  </pc:docChgLst>
  <pc:docChgLst>
    <pc:chgData name="Pena, Taylor" userId="S::tpena@second.org::0a082e23-f7f9-41a0-bf4c-7045b856f8e3" providerId="AD" clId="Web-{123EA44F-4610-17B8-28C4-4ADE28C48BE5}"/>
    <pc:docChg chg="addSld modSld">
      <pc:chgData name="Pena, Taylor" userId="S::tpena@second.org::0a082e23-f7f9-41a0-bf4c-7045b856f8e3" providerId="AD" clId="Web-{123EA44F-4610-17B8-28C4-4ADE28C48BE5}" dt="2024-08-30T16:30:06.625" v="225"/>
      <pc:docMkLst>
        <pc:docMk/>
      </pc:docMkLst>
      <pc:sldChg chg="modSp add mod replId setBg">
        <pc:chgData name="Pena, Taylor" userId="S::tpena@second.org::0a082e23-f7f9-41a0-bf4c-7045b856f8e3" providerId="AD" clId="Web-{123EA44F-4610-17B8-28C4-4ADE28C48BE5}" dt="2024-08-30T16:30:06.625" v="225"/>
        <pc:sldMkLst>
          <pc:docMk/>
          <pc:sldMk cId="519104178" sldId="531"/>
        </pc:sldMkLst>
      </pc:sldChg>
    </pc:docChg>
  </pc:docChgLst>
  <pc:docChgLst>
    <pc:chgData name="Pena, Taylor" userId="S::tpena@second.org::0a082e23-f7f9-41a0-bf4c-7045b856f8e3" providerId="AD" clId="Web-{F0B8516E-9FC2-6684-E44C-079EBCE41F99}"/>
    <pc:docChg chg="addSld modSld">
      <pc:chgData name="Pena, Taylor" userId="S::tpena@second.org::0a082e23-f7f9-41a0-bf4c-7045b856f8e3" providerId="AD" clId="Web-{F0B8516E-9FC2-6684-E44C-079EBCE41F99}" dt="2024-10-03T14:25:58.444" v="7" actId="1076"/>
      <pc:docMkLst>
        <pc:docMk/>
      </pc:docMkLst>
      <pc:sldChg chg="addSp modSp add replId">
        <pc:chgData name="Pena, Taylor" userId="S::tpena@second.org::0a082e23-f7f9-41a0-bf4c-7045b856f8e3" providerId="AD" clId="Web-{F0B8516E-9FC2-6684-E44C-079EBCE41F99}" dt="2024-10-03T14:25:58.444" v="7" actId="1076"/>
        <pc:sldMkLst>
          <pc:docMk/>
          <pc:sldMk cId="245604259" sldId="559"/>
        </pc:sldMkLst>
        <pc:spChg chg="mod">
          <ac:chgData name="Pena, Taylor" userId="S::tpena@second.org::0a082e23-f7f9-41a0-bf4c-7045b856f8e3" providerId="AD" clId="Web-{F0B8516E-9FC2-6684-E44C-079EBCE41F99}" dt="2024-10-03T14:25:52.584" v="5" actId="20577"/>
          <ac:spMkLst>
            <pc:docMk/>
            <pc:sldMk cId="245604259" sldId="559"/>
            <ac:spMk id="4" creationId="{6E779A69-23A9-DD84-BAF8-E0BA1AA32E15}"/>
          </ac:spMkLst>
        </pc:spChg>
        <pc:picChg chg="add mod">
          <ac:chgData name="Pena, Taylor" userId="S::tpena@second.org::0a082e23-f7f9-41a0-bf4c-7045b856f8e3" providerId="AD" clId="Web-{F0B8516E-9FC2-6684-E44C-079EBCE41F99}" dt="2024-10-03T14:25:58.444" v="7" actId="1076"/>
          <ac:picMkLst>
            <pc:docMk/>
            <pc:sldMk cId="245604259" sldId="559"/>
            <ac:picMk id="6" creationId="{18090C30-09B4-0BC9-2C1E-16DEBD409ED8}"/>
          </ac:picMkLst>
        </pc:picChg>
      </pc:sldChg>
    </pc:docChg>
  </pc:docChgLst>
  <pc:docChgLst>
    <pc:chgData name="Pena, Taylor" userId="S::tpena@second.org::0a082e23-f7f9-41a0-bf4c-7045b856f8e3" providerId="AD" clId="Web-{8BFBAD07-F5D6-7C60-BE71-79BFA88D3022}"/>
    <pc:docChg chg="modSld">
      <pc:chgData name="Pena, Taylor" userId="S::tpena@second.org::0a082e23-f7f9-41a0-bf4c-7045b856f8e3" providerId="AD" clId="Web-{8BFBAD07-F5D6-7C60-BE71-79BFA88D3022}" dt="2024-10-21T14:31:45.005" v="105" actId="1076"/>
      <pc:docMkLst>
        <pc:docMk/>
      </pc:docMkLst>
    </pc:docChg>
  </pc:docChgLst>
  <pc:docChgLst>
    <pc:chgData name="Pena, Taylor" userId="S::tpena@second.org::0a082e23-f7f9-41a0-bf4c-7045b856f8e3" providerId="AD" clId="Web-{227BD63B-5B99-6DB8-367E-EDF46C9D91D3}"/>
    <pc:docChg chg="addSld delSld modSld addMainMaster delMainMaster modMainMaster">
      <pc:chgData name="Pena, Taylor" userId="S::tpena@second.org::0a082e23-f7f9-41a0-bf4c-7045b856f8e3" providerId="AD" clId="Web-{227BD63B-5B99-6DB8-367E-EDF46C9D91D3}" dt="2024-10-01T17:04:15.166" v="140" actId="1076"/>
      <pc:docMkLst>
        <pc:docMk/>
      </pc:docMkLst>
      <pc:sldChg chg="del">
        <pc:chgData name="Pena, Taylor" userId="S::tpena@second.org::0a082e23-f7f9-41a0-bf4c-7045b856f8e3" providerId="AD" clId="Web-{227BD63B-5B99-6DB8-367E-EDF46C9D91D3}" dt="2024-10-01T16:58:40.876" v="84"/>
        <pc:sldMkLst>
          <pc:docMk/>
          <pc:sldMk cId="3417800030" sldId="267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411649452" sldId="269"/>
        </pc:sldMkLst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803427784" sldId="278"/>
        </pc:sldMkLst>
        <pc:spChg chg="mod ord">
          <ac:chgData name="Pena, Taylor" userId="S::tpena@second.org::0a082e23-f7f9-41a0-bf4c-7045b856f8e3" providerId="AD" clId="Web-{227BD63B-5B99-6DB8-367E-EDF46C9D91D3}" dt="2024-10-01T17:00:21.832" v="96"/>
          <ac:spMkLst>
            <pc:docMk/>
            <pc:sldMk cId="2803427784" sldId="278"/>
            <ac:spMk id="2" creationId="{6C0E0FD2-1A30-7E6A-22F8-B6C2205FDECA}"/>
          </ac:spMkLst>
        </pc:spChg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3817472350" sldId="280"/>
        </pc:sldMkLst>
        <pc:spChg chg="mod ord">
          <ac:chgData name="Pena, Taylor" userId="S::tpena@second.org::0a082e23-f7f9-41a0-bf4c-7045b856f8e3" providerId="AD" clId="Web-{227BD63B-5B99-6DB8-367E-EDF46C9D91D3}" dt="2024-10-01T17:00:21.832" v="96"/>
          <ac:spMkLst>
            <pc:docMk/>
            <pc:sldMk cId="3817472350" sldId="280"/>
            <ac:spMk id="3" creationId="{7893C2C5-CAB4-9C94-06E3-3345FE6B22CA}"/>
          </ac:spMkLst>
        </pc:spChg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555515076" sldId="285"/>
        </pc:sldMkLst>
        <pc:spChg chg="mod ord">
          <ac:chgData name="Pena, Taylor" userId="S::tpena@second.org::0a082e23-f7f9-41a0-bf4c-7045b856f8e3" providerId="AD" clId="Web-{227BD63B-5B99-6DB8-367E-EDF46C9D91D3}" dt="2024-10-01T17:00:21.832" v="96"/>
          <ac:spMkLst>
            <pc:docMk/>
            <pc:sldMk cId="1555515076" sldId="285"/>
            <ac:spMk id="2" creationId="{7DB7B786-B3B6-4F61-142B-C28A7D305AF1}"/>
          </ac:spMkLst>
        </pc:spChg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026530355" sldId="459"/>
        </pc:sldMkLst>
      </pc:sldChg>
      <pc:sldChg chg="del">
        <pc:chgData name="Pena, Taylor" userId="S::tpena@second.org::0a082e23-f7f9-41a0-bf4c-7045b856f8e3" providerId="AD" clId="Web-{227BD63B-5B99-6DB8-367E-EDF46C9D91D3}" dt="2024-10-01T16:58:42.016" v="85"/>
        <pc:sldMkLst>
          <pc:docMk/>
          <pc:sldMk cId="1631962998" sldId="509"/>
        </pc:sldMkLst>
      </pc:sldChg>
      <pc:sldChg chg="del">
        <pc:chgData name="Pena, Taylor" userId="S::tpena@second.org::0a082e23-f7f9-41a0-bf4c-7045b856f8e3" providerId="AD" clId="Web-{227BD63B-5B99-6DB8-367E-EDF46C9D91D3}" dt="2024-10-01T16:58:42.782" v="86"/>
        <pc:sldMkLst>
          <pc:docMk/>
          <pc:sldMk cId="3139515808" sldId="510"/>
        </pc:sldMkLst>
      </pc:sldChg>
      <pc:sldChg chg="modSp add del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3272237733" sldId="511"/>
        </pc:sldMkLst>
      </pc:sldChg>
      <pc:sldChg chg="del">
        <pc:chgData name="Pena, Taylor" userId="S::tpena@second.org::0a082e23-f7f9-41a0-bf4c-7045b856f8e3" providerId="AD" clId="Web-{227BD63B-5B99-6DB8-367E-EDF46C9D91D3}" dt="2024-10-01T16:58:51.423" v="90"/>
        <pc:sldMkLst>
          <pc:docMk/>
          <pc:sldMk cId="2003223397" sldId="512"/>
        </pc:sldMkLst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441621334" sldId="525"/>
        </pc:sldMkLst>
        <pc:picChg chg="mod ord">
          <ac:chgData name="Pena, Taylor" userId="S::tpena@second.org::0a082e23-f7f9-41a0-bf4c-7045b856f8e3" providerId="AD" clId="Web-{227BD63B-5B99-6DB8-367E-EDF46C9D91D3}" dt="2024-10-01T17:00:21.832" v="96"/>
          <ac:picMkLst>
            <pc:docMk/>
            <pc:sldMk cId="2441621334" sldId="525"/>
            <ac:picMk id="4" creationId="{BEA808ED-FB38-C329-7A37-0C82582F07E3}"/>
          </ac:picMkLst>
        </pc:picChg>
      </pc:sldChg>
      <pc:sldChg chg="del">
        <pc:chgData name="Pena, Taylor" userId="S::tpena@second.org::0a082e23-f7f9-41a0-bf4c-7045b856f8e3" providerId="AD" clId="Web-{227BD63B-5B99-6DB8-367E-EDF46C9D91D3}" dt="2024-10-01T16:58:43.423" v="87"/>
        <pc:sldMkLst>
          <pc:docMk/>
          <pc:sldMk cId="519104178" sldId="531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505559748" sldId="534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028864394" sldId="536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3621240531" sldId="539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165086127" sldId="543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385178973" sldId="544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904581447" sldId="545"/>
        </pc:sldMkLst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57649724" sldId="546"/>
        </pc:sldMkLst>
        <pc:spChg chg="mod ord">
          <ac:chgData name="Pena, Taylor" userId="S::tpena@second.org::0a082e23-f7f9-41a0-bf4c-7045b856f8e3" providerId="AD" clId="Web-{227BD63B-5B99-6DB8-367E-EDF46C9D91D3}" dt="2024-10-01T17:00:21.832" v="96"/>
          <ac:spMkLst>
            <pc:docMk/>
            <pc:sldMk cId="157649724" sldId="546"/>
            <ac:spMk id="2" creationId="{EB603ADC-E93E-F9C9-897F-2DA63EC5226E}"/>
          </ac:spMkLst>
        </pc:spChg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924289875" sldId="547"/>
        </pc:sldMkLst>
        <pc:spChg chg="mod ord">
          <ac:chgData name="Pena, Taylor" userId="S::tpena@second.org::0a082e23-f7f9-41a0-bf4c-7045b856f8e3" providerId="AD" clId="Web-{227BD63B-5B99-6DB8-367E-EDF46C9D91D3}" dt="2024-10-01T17:00:21.832" v="96"/>
          <ac:spMkLst>
            <pc:docMk/>
            <pc:sldMk cId="1924289875" sldId="547"/>
            <ac:spMk id="2" creationId="{EB603ADC-E93E-F9C9-897F-2DA63EC5226E}"/>
          </ac:spMkLst>
        </pc:spChg>
      </pc:sldChg>
      <pc:sldChg chg="modSp 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4021900004" sldId="548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991827044" sldId="550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1590394740" sldId="551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2907110694" sldId="552"/>
        </pc:sldMkLst>
      </pc:sldChg>
      <pc:sldChg chg="mod modClrScheme chgLayout">
        <pc:chgData name="Pena, Taylor" userId="S::tpena@second.org::0a082e23-f7f9-41a0-bf4c-7045b856f8e3" providerId="AD" clId="Web-{227BD63B-5B99-6DB8-367E-EDF46C9D91D3}" dt="2024-10-01T17:00:21.832" v="96"/>
        <pc:sldMkLst>
          <pc:docMk/>
          <pc:sldMk cId="308714643" sldId="553"/>
        </pc:sldMkLst>
      </pc:sldChg>
      <pc:sldChg chg="addSp delSp modSp new mod setBg modClrScheme chgLayout">
        <pc:chgData name="Pena, Taylor" userId="S::tpena@second.org::0a082e23-f7f9-41a0-bf4c-7045b856f8e3" providerId="AD" clId="Web-{227BD63B-5B99-6DB8-367E-EDF46C9D91D3}" dt="2024-10-01T17:04:15.166" v="140" actId="1076"/>
        <pc:sldMkLst>
          <pc:docMk/>
          <pc:sldMk cId="4176809074" sldId="554"/>
        </pc:sldMkLst>
      </pc:sldChg>
      <pc:sldMasterChg chg="add del addSldLayout delSldLayout">
        <pc:chgData name="Pena, Taylor" userId="S::tpena@second.org::0a082e23-f7f9-41a0-bf4c-7045b856f8e3" providerId="AD" clId="Web-{227BD63B-5B99-6DB8-367E-EDF46C9D91D3}" dt="2024-10-01T17:00:21.832" v="96"/>
        <pc:sldMasterMkLst>
          <pc:docMk/>
          <pc:sldMasterMk cId="3245464903" sldId="2147483708"/>
        </pc:sldMasterMkLst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4281185081" sldId="2147483709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3738844117" sldId="2147483710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3477848958" sldId="2147483711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2207161947" sldId="2147483712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1204094917" sldId="2147483713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2541158176" sldId="2147483714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2006162148" sldId="2147483715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1366930110" sldId="2147483716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539179424" sldId="2147483717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2281967042" sldId="2147483718"/>
          </pc:sldLayoutMkLst>
        </pc:sldLayoutChg>
        <pc:sldLayoutChg chg="add del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3245464903" sldId="2147483708"/>
            <pc:sldLayoutMk cId="4063801089" sldId="2147483719"/>
          </pc:sldLayoutMkLst>
        </pc:sldLayoutChg>
      </pc:sldMasterChg>
      <pc:sldMasterChg chg="add del modTransition addSldLayout delSldLayout modSldLayout">
        <pc:chgData name="Pena, Taylor" userId="S::tpena@second.org::0a082e23-f7f9-41a0-bf4c-7045b856f8e3" providerId="AD" clId="Web-{227BD63B-5B99-6DB8-367E-EDF46C9D91D3}" dt="2024-10-01T16:59:33.033" v="93"/>
        <pc:sldMasterMkLst>
          <pc:docMk/>
          <pc:sldMasterMk cId="1664822170" sldId="2147483720"/>
        </pc:sldMasterMkLst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2035729799" sldId="2147483721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1647957639" sldId="2147483722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3064942075" sldId="2147483723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2128675054" sldId="2147483724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1066634681" sldId="2147483725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1532618587" sldId="2147483726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2615723978" sldId="2147483727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3436156642" sldId="2147483728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3535955989" sldId="2147483729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2919669461" sldId="2147483730"/>
          </pc:sldLayoutMkLst>
        </pc:sldLayoutChg>
        <pc:sldLayoutChg chg="add del mod replId">
          <pc:chgData name="Pena, Taylor" userId="S::tpena@second.org::0a082e23-f7f9-41a0-bf4c-7045b856f8e3" providerId="AD" clId="Web-{227BD63B-5B99-6DB8-367E-EDF46C9D91D3}" dt="2024-10-01T16:59:33.033" v="93"/>
          <pc:sldLayoutMkLst>
            <pc:docMk/>
            <pc:sldMasterMk cId="1664822170" sldId="2147483720"/>
            <pc:sldLayoutMk cId="4140633467" sldId="2147483731"/>
          </pc:sldLayoutMkLst>
        </pc:sldLayoutChg>
      </pc:sldMasterChg>
      <pc:sldMasterChg chg="add modTransition addSldLayout modSldLayout">
        <pc:chgData name="Pena, Taylor" userId="S::tpena@second.org::0a082e23-f7f9-41a0-bf4c-7045b856f8e3" providerId="AD" clId="Web-{227BD63B-5B99-6DB8-367E-EDF46C9D91D3}" dt="2024-10-01T17:00:21.832" v="96"/>
        <pc:sldMasterMkLst>
          <pc:docMk/>
          <pc:sldMasterMk cId="4148949932" sldId="2147483720"/>
        </pc:sldMasterMkLst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1012331326" sldId="2147483721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197028784" sldId="2147483722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110152727" sldId="2147483723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310547628" sldId="2147483724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52711561" sldId="2147483725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1574270708" sldId="2147483726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3986470409" sldId="2147483727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464821440" sldId="2147483728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4230496874" sldId="2147483729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3434012585" sldId="2147483730"/>
          </pc:sldLayoutMkLst>
        </pc:sldLayoutChg>
        <pc:sldLayoutChg chg="add mod replId">
          <pc:chgData name="Pena, Taylor" userId="S::tpena@second.org::0a082e23-f7f9-41a0-bf4c-7045b856f8e3" providerId="AD" clId="Web-{227BD63B-5B99-6DB8-367E-EDF46C9D91D3}" dt="2024-10-01T17:00:21.832" v="96"/>
          <pc:sldLayoutMkLst>
            <pc:docMk/>
            <pc:sldMasterMk cId="4148949932" sldId="2147483720"/>
            <pc:sldLayoutMk cId="3058507825" sldId="2147483731"/>
          </pc:sldLayoutMkLst>
        </pc:sldLayoutChg>
      </pc:sldMasterChg>
    </pc:docChg>
  </pc:docChgLst>
  <pc:docChgLst>
    <pc:chgData name="Pena, Taylor" userId="S::tpena@second.org::0a082e23-f7f9-41a0-bf4c-7045b856f8e3" providerId="AD" clId="Web-{1F952D48-61CB-6B37-73E4-9FB140DB1893}"/>
    <pc:docChg chg="modSld">
      <pc:chgData name="Pena, Taylor" userId="S::tpena@second.org::0a082e23-f7f9-41a0-bf4c-7045b856f8e3" providerId="AD" clId="Web-{1F952D48-61CB-6B37-73E4-9FB140DB1893}" dt="2024-09-04T17:23:27.556" v="8" actId="20577"/>
      <pc:docMkLst>
        <pc:docMk/>
      </pc:docMkLst>
    </pc:docChg>
  </pc:docChgLst>
  <pc:docChgLst>
    <pc:chgData name="Foster, Laurie" userId="S::lfoster@second.org::b8d9fb12-7929-4e7e-bf47-7faee1eefb60" providerId="AD" clId="Web-{FF2DB6F9-C863-68A6-7ED5-F9D54C9C812D}"/>
    <pc:docChg chg="modSld">
      <pc:chgData name="Foster, Laurie" userId="S::lfoster@second.org::b8d9fb12-7929-4e7e-bf47-7faee1eefb60" providerId="AD" clId="Web-{FF2DB6F9-C863-68A6-7ED5-F9D54C9C812D}" dt="2024-10-22T18:10:48.425" v="57" actId="1076"/>
      <pc:docMkLst>
        <pc:docMk/>
      </pc:docMkLst>
      <pc:sldChg chg="addSp delSp modSp mod setBg">
        <pc:chgData name="Foster, Laurie" userId="S::lfoster@second.org::b8d9fb12-7929-4e7e-bf47-7faee1eefb60" providerId="AD" clId="Web-{FF2DB6F9-C863-68A6-7ED5-F9D54C9C812D}" dt="2024-10-22T18:10:48.425" v="57" actId="1076"/>
        <pc:sldMkLst>
          <pc:docMk/>
          <pc:sldMk cId="1197032242" sldId="567"/>
        </pc:sldMkLst>
        <pc:spChg chg="mod">
          <ac:chgData name="Foster, Laurie" userId="S::lfoster@second.org::b8d9fb12-7929-4e7e-bf47-7faee1eefb60" providerId="AD" clId="Web-{FF2DB6F9-C863-68A6-7ED5-F9D54C9C812D}" dt="2024-10-22T18:10:29.128" v="55"/>
          <ac:spMkLst>
            <pc:docMk/>
            <pc:sldMk cId="1197032242" sldId="567"/>
            <ac:spMk id="6" creationId="{287A3132-2FA1-8474-A04A-EEFA0D2933B8}"/>
          </ac:spMkLst>
        </pc:spChg>
        <pc:spChg chg="add">
          <ac:chgData name="Foster, Laurie" userId="S::lfoster@second.org::b8d9fb12-7929-4e7e-bf47-7faee1eefb60" providerId="AD" clId="Web-{FF2DB6F9-C863-68A6-7ED5-F9D54C9C812D}" dt="2024-10-22T18:10:29.128" v="55"/>
          <ac:spMkLst>
            <pc:docMk/>
            <pc:sldMk cId="1197032242" sldId="567"/>
            <ac:spMk id="11" creationId="{C4879EFC-8E62-4E00-973C-C45EE9EC676D}"/>
          </ac:spMkLst>
        </pc:spChg>
        <pc:spChg chg="add">
          <ac:chgData name="Foster, Laurie" userId="S::lfoster@second.org::b8d9fb12-7929-4e7e-bf47-7faee1eefb60" providerId="AD" clId="Web-{FF2DB6F9-C863-68A6-7ED5-F9D54C9C812D}" dt="2024-10-22T18:10:29.128" v="55"/>
          <ac:spMkLst>
            <pc:docMk/>
            <pc:sldMk cId="1197032242" sldId="567"/>
            <ac:spMk id="13" creationId="{D6A9C53F-5F90-40A5-8C85-5412D39C8C68}"/>
          </ac:spMkLst>
        </pc:spChg>
      </pc:sldChg>
    </pc:docChg>
  </pc:docChgLst>
  <pc:docChgLst>
    <pc:chgData name="Pena, Taylor" userId="S::tpena@second.org::0a082e23-f7f9-41a0-bf4c-7045b856f8e3" providerId="AD" clId="Web-{C48A023F-053E-786A-6DC3-89C772A6DA4C}"/>
    <pc:docChg chg="modSld">
      <pc:chgData name="Pena, Taylor" userId="S::tpena@second.org::0a082e23-f7f9-41a0-bf4c-7045b856f8e3" providerId="AD" clId="Web-{C48A023F-053E-786A-6DC3-89C772A6DA4C}" dt="2024-09-03T21:26:06.297" v="87" actId="20577"/>
      <pc:docMkLst>
        <pc:docMk/>
      </pc:docMkLst>
      <pc:sldChg chg="modSp">
        <pc:chgData name="Pena, Taylor" userId="S::tpena@second.org::0a082e23-f7f9-41a0-bf4c-7045b856f8e3" providerId="AD" clId="Web-{C48A023F-053E-786A-6DC3-89C772A6DA4C}" dt="2024-09-03T21:26:06.297" v="87" actId="20577"/>
        <pc:sldMkLst>
          <pc:docMk/>
          <pc:sldMk cId="642270211" sldId="532"/>
        </pc:sldMkLst>
      </pc:sldChg>
    </pc:docChg>
  </pc:docChgLst>
  <pc:docChgLst>
    <pc:chgData name="Pena, Taylor" userId="S::tpena@second.org::0a082e23-f7f9-41a0-bf4c-7045b856f8e3" providerId="AD" clId="Web-{3EC8D115-71AF-D1EE-C657-3C4652D7FDBF}"/>
    <pc:docChg chg="modSld">
      <pc:chgData name="Pena, Taylor" userId="S::tpena@second.org::0a082e23-f7f9-41a0-bf4c-7045b856f8e3" providerId="AD" clId="Web-{3EC8D115-71AF-D1EE-C657-3C4652D7FDBF}" dt="2024-10-08T19:51:52.802" v="112" actId="20577"/>
      <pc:docMkLst>
        <pc:docMk/>
      </pc:docMkLst>
      <pc:sldChg chg="modSp">
        <pc:chgData name="Pena, Taylor" userId="S::tpena@second.org::0a082e23-f7f9-41a0-bf4c-7045b856f8e3" providerId="AD" clId="Web-{3EC8D115-71AF-D1EE-C657-3C4652D7FDBF}" dt="2024-10-08T19:51:52.802" v="112" actId="20577"/>
        <pc:sldMkLst>
          <pc:docMk/>
          <pc:sldMk cId="1505559748" sldId="534"/>
        </pc:sldMkLst>
        <pc:spChg chg="mod">
          <ac:chgData name="Pena, Taylor" userId="S::tpena@second.org::0a082e23-f7f9-41a0-bf4c-7045b856f8e3" providerId="AD" clId="Web-{3EC8D115-71AF-D1EE-C657-3C4652D7FDBF}" dt="2024-10-08T19:51:52.802" v="112" actId="20577"/>
          <ac:spMkLst>
            <pc:docMk/>
            <pc:sldMk cId="1505559748" sldId="534"/>
            <ac:spMk id="5" creationId="{1C597DE9-EE49-FECA-5847-CBA34C937D67}"/>
          </ac:spMkLst>
        </pc:spChg>
      </pc:sldChg>
    </pc:docChg>
  </pc:docChgLst>
  <pc:docChgLst>
    <pc:chgData name="Stone, Magen" userId="f5ba02d6-b250-44f8-97cf-0a73f78f6844" providerId="ADAL" clId="{70FB4676-EDA4-4E0D-9901-5E69796C69C5}"/>
    <pc:docChg chg="modSld">
      <pc:chgData name="Stone, Magen" userId="f5ba02d6-b250-44f8-97cf-0a73f78f6844" providerId="ADAL" clId="{70FB4676-EDA4-4E0D-9901-5E69796C69C5}" dt="2024-07-31T22:01:17.701" v="77" actId="20577"/>
      <pc:docMkLst>
        <pc:docMk/>
      </pc:docMkLst>
      <pc:sldChg chg="modSp mod">
        <pc:chgData name="Stone, Magen" userId="f5ba02d6-b250-44f8-97cf-0a73f78f6844" providerId="ADAL" clId="{70FB4676-EDA4-4E0D-9901-5E69796C69C5}" dt="2024-07-31T22:01:17.701" v="77" actId="20577"/>
        <pc:sldMkLst>
          <pc:docMk/>
          <pc:sldMk cId="4273560016" sldId="520"/>
        </pc:sldMkLst>
      </pc:sldChg>
    </pc:docChg>
  </pc:docChgLst>
  <pc:docChgLst>
    <pc:chgData name="Stone, Magen" userId="f5ba02d6-b250-44f8-97cf-0a73f78f6844" providerId="ADAL" clId="{29E65B6C-D1E5-425D-BD3E-1229BB920D2F}"/>
    <pc:docChg chg="custSel delSld modSld">
      <pc:chgData name="Stone, Magen" userId="f5ba02d6-b250-44f8-97cf-0a73f78f6844" providerId="ADAL" clId="{29E65B6C-D1E5-425D-BD3E-1229BB920D2F}" dt="2024-09-04T18:57:18.280" v="72" actId="6549"/>
      <pc:docMkLst>
        <pc:docMk/>
      </pc:docMkLst>
      <pc:sldChg chg="modSp mod">
        <pc:chgData name="Stone, Magen" userId="f5ba02d6-b250-44f8-97cf-0a73f78f6844" providerId="ADAL" clId="{29E65B6C-D1E5-425D-BD3E-1229BB920D2F}" dt="2024-09-04T18:53:22.672" v="22" actId="14100"/>
        <pc:sldMkLst>
          <pc:docMk/>
          <pc:sldMk cId="2803427784" sldId="278"/>
        </pc:sldMkLst>
        <pc:spChg chg="mod">
          <ac:chgData name="Stone, Magen" userId="f5ba02d6-b250-44f8-97cf-0a73f78f6844" providerId="ADAL" clId="{29E65B6C-D1E5-425D-BD3E-1229BB920D2F}" dt="2024-09-04T18:52:32.192" v="15" actId="207"/>
          <ac:spMkLst>
            <pc:docMk/>
            <pc:sldMk cId="2803427784" sldId="278"/>
            <ac:spMk id="2" creationId="{6C0E0FD2-1A30-7E6A-22F8-B6C2205FDECA}"/>
          </ac:spMkLst>
        </pc:spChg>
      </pc:sldChg>
      <pc:sldChg chg="setBg">
        <pc:chgData name="Stone, Magen" userId="f5ba02d6-b250-44f8-97cf-0a73f78f6844" providerId="ADAL" clId="{29E65B6C-D1E5-425D-BD3E-1229BB920D2F}" dt="2024-09-04T18:52:14.872" v="14"/>
        <pc:sldMkLst>
          <pc:docMk/>
          <pc:sldMk cId="2026530355" sldId="459"/>
        </pc:sldMkLst>
      </pc:sldChg>
      <pc:sldChg chg="del">
        <pc:chgData name="Stone, Magen" userId="f5ba02d6-b250-44f8-97cf-0a73f78f6844" providerId="ADAL" clId="{29E65B6C-D1E5-425D-BD3E-1229BB920D2F}" dt="2024-09-04T18:51:14.907" v="6" actId="47"/>
        <pc:sldMkLst>
          <pc:docMk/>
          <pc:sldMk cId="1041531399" sldId="528"/>
        </pc:sldMkLst>
      </pc:sldChg>
      <pc:sldChg chg="modSp mod">
        <pc:chgData name="Stone, Magen" userId="f5ba02d6-b250-44f8-97cf-0a73f78f6844" providerId="ADAL" clId="{29E65B6C-D1E5-425D-BD3E-1229BB920D2F}" dt="2024-09-04T18:55:26.551" v="63" actId="1076"/>
        <pc:sldMkLst>
          <pc:docMk/>
          <pc:sldMk cId="2386400029" sldId="533"/>
        </pc:sldMkLst>
      </pc:sldChg>
      <pc:sldChg chg="modSp mod">
        <pc:chgData name="Stone, Magen" userId="f5ba02d6-b250-44f8-97cf-0a73f78f6844" providerId="ADAL" clId="{29E65B6C-D1E5-425D-BD3E-1229BB920D2F}" dt="2024-09-04T18:56:23.987" v="66" actId="20577"/>
        <pc:sldMkLst>
          <pc:docMk/>
          <pc:sldMk cId="1122910842" sldId="534"/>
        </pc:sldMkLst>
      </pc:sldChg>
    </pc:docChg>
  </pc:docChgLst>
  <pc:docChgLst>
    <pc:chgData name="Pena, Taylor" userId="S::tpena@second.org::0a082e23-f7f9-41a0-bf4c-7045b856f8e3" providerId="AD" clId="Web-{B8CA3D38-52B6-F5E4-DACC-271461008AA9}"/>
    <pc:docChg chg="addSld modSld sldOrd">
      <pc:chgData name="Pena, Taylor" userId="S::tpena@second.org::0a082e23-f7f9-41a0-bf4c-7045b856f8e3" providerId="AD" clId="Web-{B8CA3D38-52B6-F5E4-DACC-271461008AA9}" dt="2024-09-04T16:39:28.888" v="439" actId="20577"/>
      <pc:docMkLst>
        <pc:docMk/>
      </pc:docMkLst>
      <pc:sldChg chg="addSp delSp modSp add ord replId">
        <pc:chgData name="Pena, Taylor" userId="S::tpena@second.org::0a082e23-f7f9-41a0-bf4c-7045b856f8e3" providerId="AD" clId="Web-{B8CA3D38-52B6-F5E4-DACC-271461008AA9}" dt="2024-09-04T16:39:28.888" v="439" actId="20577"/>
        <pc:sldMkLst>
          <pc:docMk/>
          <pc:sldMk cId="1122910842" sldId="534"/>
        </pc:sldMkLst>
      </pc:sldChg>
    </pc:docChg>
  </pc:docChgLst>
  <pc:docChgLst>
    <pc:chgData name="Pinales, Marisol" userId="S::mpinales@second.org::3488d1ed-9345-4b3f-970a-decc129a345e" providerId="AD" clId="Web-{E0561AE2-09FE-6D72-DEE1-CAEE4D2A6DFD}"/>
    <pc:docChg chg="delSld modSld">
      <pc:chgData name="Pinales, Marisol" userId="S::mpinales@second.org::3488d1ed-9345-4b3f-970a-decc129a345e" providerId="AD" clId="Web-{E0561AE2-09FE-6D72-DEE1-CAEE4D2A6DFD}" dt="2024-08-07T21:31:31.053" v="1" actId="14100"/>
      <pc:docMkLst>
        <pc:docMk/>
      </pc:docMkLst>
      <pc:sldChg chg="modSp">
        <pc:chgData name="Pinales, Marisol" userId="S::mpinales@second.org::3488d1ed-9345-4b3f-970a-decc129a345e" providerId="AD" clId="Web-{E0561AE2-09FE-6D72-DEE1-CAEE4D2A6DFD}" dt="2024-08-07T21:31:31.053" v="1" actId="14100"/>
        <pc:sldMkLst>
          <pc:docMk/>
          <pc:sldMk cId="1555515076" sldId="285"/>
        </pc:sldMkLst>
        <pc:spChg chg="mod">
          <ac:chgData name="Pinales, Marisol" userId="S::mpinales@second.org::3488d1ed-9345-4b3f-970a-decc129a345e" providerId="AD" clId="Web-{E0561AE2-09FE-6D72-DEE1-CAEE4D2A6DFD}" dt="2024-08-07T21:31:31.053" v="1" actId="14100"/>
          <ac:spMkLst>
            <pc:docMk/>
            <pc:sldMk cId="1555515076" sldId="285"/>
            <ac:spMk id="3" creationId="{F86A493A-AC6E-2DBE-885A-6B7AB3604B56}"/>
          </ac:spMkLst>
        </pc:spChg>
      </pc:sldChg>
      <pc:sldChg chg="del">
        <pc:chgData name="Pinales, Marisol" userId="S::mpinales@second.org::3488d1ed-9345-4b3f-970a-decc129a345e" providerId="AD" clId="Web-{E0561AE2-09FE-6D72-DEE1-CAEE4D2A6DFD}" dt="2024-08-07T21:17:14.850" v="0"/>
        <pc:sldMkLst>
          <pc:docMk/>
          <pc:sldMk cId="2768243963" sldId="525"/>
        </pc:sldMkLst>
      </pc:sldChg>
    </pc:docChg>
  </pc:docChgLst>
  <pc:docChgLst>
    <pc:chgData name="Foster, Laurie" userId="S::lfoster@second.org::b8d9fb12-7929-4e7e-bf47-7faee1eefb60" providerId="AD" clId="Web-{FE63CF57-17BB-531B-C5A6-07A5996D3C51}"/>
    <pc:docChg chg="addSld modSld">
      <pc:chgData name="Foster, Laurie" userId="S::lfoster@second.org::b8d9fb12-7929-4e7e-bf47-7faee1eefb60" providerId="AD" clId="Web-{FE63CF57-17BB-531B-C5A6-07A5996D3C51}" dt="2024-10-21T15:18:56.346" v="84" actId="1076"/>
      <pc:docMkLst>
        <pc:docMk/>
      </pc:docMkLst>
      <pc:sldChg chg="addSp modSp new mod setBg">
        <pc:chgData name="Foster, Laurie" userId="S::lfoster@second.org::b8d9fb12-7929-4e7e-bf47-7faee1eefb60" providerId="AD" clId="Web-{FE63CF57-17BB-531B-C5A6-07A5996D3C51}" dt="2024-10-21T15:18:56.346" v="84" actId="1076"/>
        <pc:sldMkLst>
          <pc:docMk/>
          <pc:sldMk cId="3750722164" sldId="569"/>
        </pc:sldMkLst>
        <pc:spChg chg="add mod">
          <ac:chgData name="Foster, Laurie" userId="S::lfoster@second.org::b8d9fb12-7929-4e7e-bf47-7faee1eefb60" providerId="AD" clId="Web-{FE63CF57-17BB-531B-C5A6-07A5996D3C51}" dt="2024-10-21T15:18:56.346" v="84" actId="1076"/>
          <ac:spMkLst>
            <pc:docMk/>
            <pc:sldMk cId="3750722164" sldId="569"/>
            <ac:spMk id="3" creationId="{131AEA1B-EA19-35E5-2622-FB5BDF010B64}"/>
          </ac:spMkLst>
        </pc:spChg>
        <pc:spChg chg="add">
          <ac:chgData name="Foster, Laurie" userId="S::lfoster@second.org::b8d9fb12-7929-4e7e-bf47-7faee1eefb60" providerId="AD" clId="Web-{FE63CF57-17BB-531B-C5A6-07A5996D3C51}" dt="2024-10-21T15:18:10.236" v="68"/>
          <ac:spMkLst>
            <pc:docMk/>
            <pc:sldMk cId="3750722164" sldId="569"/>
            <ac:spMk id="8" creationId="{D009D6D5-DAC2-4A8B-A17A-E206B9012D09}"/>
          </ac:spMkLst>
        </pc:spChg>
        <pc:picChg chg="add mod ord">
          <ac:chgData name="Foster, Laurie" userId="S::lfoster@second.org::b8d9fb12-7929-4e7e-bf47-7faee1eefb60" providerId="AD" clId="Web-{FE63CF57-17BB-531B-C5A6-07A5996D3C51}" dt="2024-10-21T15:18:10.236" v="68"/>
          <ac:picMkLst>
            <pc:docMk/>
            <pc:sldMk cId="3750722164" sldId="569"/>
            <ac:picMk id="2" creationId="{BC36784D-B0EA-17F8-7255-CC2BC511F57E}"/>
          </ac:picMkLst>
        </pc:picChg>
      </pc:sldChg>
    </pc:docChg>
  </pc:docChgLst>
  <pc:docChgLst>
    <pc:chgData name="Pena, Taylor" userId="S::tpena@second.org::0a082e23-f7f9-41a0-bf4c-7045b856f8e3" providerId="AD" clId="Web-{377D6D42-0558-DAA9-E045-A70342DB13F7}"/>
    <pc:docChg chg="addSld">
      <pc:chgData name="Pena, Taylor" userId="S::tpena@second.org::0a082e23-f7f9-41a0-bf4c-7045b856f8e3" providerId="AD" clId="Web-{377D6D42-0558-DAA9-E045-A70342DB13F7}" dt="2024-10-11T19:25:44.430" v="0"/>
      <pc:docMkLst>
        <pc:docMk/>
      </pc:docMkLst>
      <pc:sldChg chg="new">
        <pc:chgData name="Pena, Taylor" userId="S::tpena@second.org::0a082e23-f7f9-41a0-bf4c-7045b856f8e3" providerId="AD" clId="Web-{377D6D42-0558-DAA9-E045-A70342DB13F7}" dt="2024-10-11T19:25:44.430" v="0"/>
        <pc:sldMkLst>
          <pc:docMk/>
          <pc:sldMk cId="854242824" sldId="564"/>
        </pc:sldMkLst>
      </pc:sldChg>
    </pc:docChg>
  </pc:docChgLst>
  <pc:docChgLst>
    <pc:chgData name="Pena, Taylor" userId="S::tpena@second.org::0a082e23-f7f9-41a0-bf4c-7045b856f8e3" providerId="AD" clId="Web-{6898BCB6-6D92-4F98-F74F-3D503FC24639}"/>
    <pc:docChg chg="modSld">
      <pc:chgData name="Pena, Taylor" userId="S::tpena@second.org::0a082e23-f7f9-41a0-bf4c-7045b856f8e3" providerId="AD" clId="Web-{6898BCB6-6D92-4F98-F74F-3D503FC24639}" dt="2024-10-28T19:29:32.118" v="1" actId="1076"/>
      <pc:docMkLst>
        <pc:docMk/>
      </pc:docMkLst>
      <pc:sldChg chg="addSp modSp">
        <pc:chgData name="Pena, Taylor" userId="S::tpena@second.org::0a082e23-f7f9-41a0-bf4c-7045b856f8e3" providerId="AD" clId="Web-{6898BCB6-6D92-4F98-F74F-3D503FC24639}" dt="2024-10-28T19:29:32.118" v="1" actId="1076"/>
        <pc:sldMkLst>
          <pc:docMk/>
          <pc:sldMk cId="1197032242" sldId="567"/>
        </pc:sldMkLst>
        <pc:picChg chg="add mod">
          <ac:chgData name="Pena, Taylor" userId="S::tpena@second.org::0a082e23-f7f9-41a0-bf4c-7045b856f8e3" providerId="AD" clId="Web-{6898BCB6-6D92-4F98-F74F-3D503FC24639}" dt="2024-10-28T19:29:32.118" v="1" actId="1076"/>
          <ac:picMkLst>
            <pc:docMk/>
            <pc:sldMk cId="1197032242" sldId="567"/>
            <ac:picMk id="2" creationId="{781C70DA-8AF8-E4A0-3BA8-EEB6DD5033F3}"/>
          </ac:picMkLst>
        </pc:picChg>
      </pc:sldChg>
    </pc:docChg>
  </pc:docChgLst>
  <pc:docChgLst>
    <pc:chgData name="Pena, Taylor" userId="S::tpena@second.org::0a082e23-f7f9-41a0-bf4c-7045b856f8e3" providerId="AD" clId="Web-{E8173552-8CEB-FC15-798D-C4FD83139312}"/>
    <pc:docChg chg="addSld delSld modSld">
      <pc:chgData name="Pena, Taylor" userId="S::tpena@second.org::0a082e23-f7f9-41a0-bf4c-7045b856f8e3" providerId="AD" clId="Web-{E8173552-8CEB-FC15-798D-C4FD83139312}" dt="2024-09-09T21:14:59.606" v="143" actId="1076"/>
      <pc:docMkLst>
        <pc:docMk/>
      </pc:docMkLst>
      <pc:sldChg chg="addSp delSp modSp">
        <pc:chgData name="Pena, Taylor" userId="S::tpena@second.org::0a082e23-f7f9-41a0-bf4c-7045b856f8e3" providerId="AD" clId="Web-{E8173552-8CEB-FC15-798D-C4FD83139312}" dt="2024-09-09T21:00:25.733" v="60" actId="1076"/>
        <pc:sldMkLst>
          <pc:docMk/>
          <pc:sldMk cId="4271728156" sldId="519"/>
        </pc:sldMkLst>
      </pc:sldChg>
      <pc:sldChg chg="addSp delSp modSp">
        <pc:chgData name="Pena, Taylor" userId="S::tpena@second.org::0a082e23-f7f9-41a0-bf4c-7045b856f8e3" providerId="AD" clId="Web-{E8173552-8CEB-FC15-798D-C4FD83139312}" dt="2024-09-09T21:00:38.390" v="63" actId="14100"/>
        <pc:sldMkLst>
          <pc:docMk/>
          <pc:sldMk cId="953351274" sldId="524"/>
        </pc:sldMkLst>
      </pc:sldChg>
      <pc:sldChg chg="addSp delSp modSp">
        <pc:chgData name="Pena, Taylor" userId="S::tpena@second.org::0a082e23-f7f9-41a0-bf4c-7045b856f8e3" providerId="AD" clId="Web-{E8173552-8CEB-FC15-798D-C4FD83139312}" dt="2024-09-09T21:00:47.390" v="68" actId="1076"/>
        <pc:sldMkLst>
          <pc:docMk/>
          <pc:sldMk cId="1644500442" sldId="529"/>
        </pc:sldMkLst>
      </pc:sldChg>
      <pc:sldChg chg="del">
        <pc:chgData name="Pena, Taylor" userId="S::tpena@second.org::0a082e23-f7f9-41a0-bf4c-7045b856f8e3" providerId="AD" clId="Web-{E8173552-8CEB-FC15-798D-C4FD83139312}" dt="2024-09-09T21:00:50.281" v="69"/>
        <pc:sldMkLst>
          <pc:docMk/>
          <pc:sldMk cId="1122910842" sldId="534"/>
        </pc:sldMkLst>
      </pc:sldChg>
      <pc:sldChg chg="addSp delSp modSp new add del">
        <pc:chgData name="Pena, Taylor" userId="S::tpena@second.org::0a082e23-f7f9-41a0-bf4c-7045b856f8e3" providerId="AD" clId="Web-{E8173552-8CEB-FC15-798D-C4FD83139312}" dt="2024-09-09T21:10:21.706" v="89" actId="1076"/>
        <pc:sldMkLst>
          <pc:docMk/>
          <pc:sldMk cId="1505559748" sldId="534"/>
        </pc:sldMkLst>
        <pc:spChg chg="add mod">
          <ac:chgData name="Pena, Taylor" userId="S::tpena@second.org::0a082e23-f7f9-41a0-bf4c-7045b856f8e3" providerId="AD" clId="Web-{E8173552-8CEB-FC15-798D-C4FD83139312}" dt="2024-09-09T21:10:18.972" v="88" actId="1076"/>
          <ac:spMkLst>
            <pc:docMk/>
            <pc:sldMk cId="1505559748" sldId="534"/>
            <ac:spMk id="5" creationId="{1C597DE9-EE49-FECA-5847-CBA34C937D67}"/>
          </ac:spMkLst>
        </pc:spChg>
        <pc:spChg chg="add">
          <ac:chgData name="Pena, Taylor" userId="S::tpena@second.org::0a082e23-f7f9-41a0-bf4c-7045b856f8e3" providerId="AD" clId="Web-{E8173552-8CEB-FC15-798D-C4FD83139312}" dt="2024-09-09T21:08:58.719" v="80"/>
          <ac:spMkLst>
            <pc:docMk/>
            <pc:sldMk cId="1505559748" sldId="534"/>
            <ac:spMk id="7" creationId="{0BCF6245-AAD9-6F13-0DDA-8143D0FAF73C}"/>
          </ac:spMkLst>
        </pc:spChg>
      </pc:sldChg>
      <pc:sldChg chg="add del replId">
        <pc:chgData name="Pena, Taylor" userId="S::tpena@second.org::0a082e23-f7f9-41a0-bf4c-7045b856f8e3" providerId="AD" clId="Web-{E8173552-8CEB-FC15-798D-C4FD83139312}" dt="2024-09-09T20:57:24.837" v="52"/>
        <pc:sldMkLst>
          <pc:docMk/>
          <pc:sldMk cId="1085387549" sldId="535"/>
        </pc:sldMkLst>
      </pc:sldChg>
      <pc:sldChg chg="addSp modSp new mod setBg">
        <pc:chgData name="Pena, Taylor" userId="S::tpena@second.org::0a082e23-f7f9-41a0-bf4c-7045b856f8e3" providerId="AD" clId="Web-{E8173552-8CEB-FC15-798D-C4FD83139312}" dt="2024-09-09T21:14:59.606" v="143" actId="1076"/>
        <pc:sldMkLst>
          <pc:docMk/>
          <pc:sldMk cId="1888602434" sldId="535"/>
        </pc:sldMkLst>
      </pc:sldChg>
    </pc:docChg>
  </pc:docChgLst>
  <pc:docChgLst>
    <pc:chgData name="Stone, Magen" userId="f5ba02d6-b250-44f8-97cf-0a73f78f6844" providerId="ADAL" clId="{F465A44E-B709-491F-A591-FF06C1EFCB72}"/>
    <pc:docChg chg="modSld">
      <pc:chgData name="Stone, Magen" userId="f5ba02d6-b250-44f8-97cf-0a73f78f6844" providerId="ADAL" clId="{F465A44E-B709-491F-A591-FF06C1EFCB72}" dt="2024-08-07T20:31:53.938" v="57" actId="1076"/>
      <pc:docMkLst>
        <pc:docMk/>
      </pc:docMkLst>
      <pc:sldChg chg="modSp mod">
        <pc:chgData name="Stone, Magen" userId="f5ba02d6-b250-44f8-97cf-0a73f78f6844" providerId="ADAL" clId="{F465A44E-B709-491F-A591-FF06C1EFCB72}" dt="2024-08-07T20:31:53.938" v="57" actId="1076"/>
        <pc:sldMkLst>
          <pc:docMk/>
          <pc:sldMk cId="2768243963" sldId="5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ED7760-00F5-407A-AA63-5B6510A801A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907702-57AA-433D-BEE9-BD2BC9CF3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9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 Christopher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a beard and mustache wearing a purple shirt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225" y="2070062"/>
            <a:ext cx="2887625" cy="407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Sally Craddock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Sayne Gonzalez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Lewis Kasparek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BE60F3F-4E1D-6A77-2B08-79CCE592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324" y="2051135"/>
            <a:ext cx="288134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err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Larhonia</a:t>
            </a:r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Peterson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BE60F3F-4E1D-6A77-2B08-79CCE592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324" y="2051135"/>
            <a:ext cx="2881341" cy="4114800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7FC8C898-DB6B-2AF6-AC2D-63155257E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82" y="2048594"/>
            <a:ext cx="28813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53077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Kelly Ward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BE60F3F-4E1D-6A77-2B08-79CCE592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324" y="2051135"/>
            <a:ext cx="2881341" cy="4114800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7FC8C898-DB6B-2AF6-AC2D-63155257E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82" y="2048594"/>
            <a:ext cx="2881371" cy="4114800"/>
          </a:xfrm>
          <a:prstGeom prst="rect">
            <a:avLst/>
          </a:prstGeom>
        </p:spPr>
      </p:pic>
      <p:pic>
        <p:nvPicPr>
          <p:cNvPr id="9" name="Picture 8" descr="A person with long hair wearing a black shirt&#10;&#10;Description automatically generated">
            <a:extLst>
              <a:ext uri="{FF2B5EF4-FFF2-40B4-BE49-F238E27FC236}">
                <a16:creationId xmlns:a16="http://schemas.microsoft.com/office/drawing/2014/main" id="{52F3030E-2328-01FA-5732-9C8429A9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915" y="2048595"/>
            <a:ext cx="28803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43183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Varney Johnson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BE60F3F-4E1D-6A77-2B08-79CCE592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324" y="2051135"/>
            <a:ext cx="2881341" cy="4114800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7FC8C898-DB6B-2AF6-AC2D-63155257E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82" y="2048594"/>
            <a:ext cx="2881371" cy="4114800"/>
          </a:xfrm>
          <a:prstGeom prst="rect">
            <a:avLst/>
          </a:prstGeom>
        </p:spPr>
      </p:pic>
      <p:pic>
        <p:nvPicPr>
          <p:cNvPr id="9" name="Picture 8" descr="A person with long hair wearing a black shirt&#10;&#10;Description automatically generated">
            <a:extLst>
              <a:ext uri="{FF2B5EF4-FFF2-40B4-BE49-F238E27FC236}">
                <a16:creationId xmlns:a16="http://schemas.microsoft.com/office/drawing/2014/main" id="{52F3030E-2328-01FA-5732-9C8429A9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915" y="2048595"/>
            <a:ext cx="2880360" cy="4114800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9DAFD6B-B667-B987-261A-333E2EF87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796" y="2071341"/>
            <a:ext cx="288059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Background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19091966-0E3E-2275-CB1E-DF74A3CF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03ADC-E93E-F9C9-897F-2DA63EC5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86" y="1092551"/>
            <a:ext cx="7269431" cy="1718187"/>
          </a:xfrm>
        </p:spPr>
        <p:txBody>
          <a:bodyPr>
            <a:noAutofit/>
          </a:bodyPr>
          <a:lstStyle/>
          <a:p>
            <a:pPr algn="ctr"/>
            <a:r>
              <a:rPr lang="en-US" sz="6600">
                <a:solidFill>
                  <a:schemeClr val="bg1">
                    <a:lumMod val="85000"/>
                    <a:lumOff val="15000"/>
                  </a:schemeClr>
                </a:solidFill>
                <a:latin typeface="Elephant" panose="02020904090505020303" pitchFamily="18" charset="0"/>
                <a:ea typeface="Calibri Light"/>
                <a:cs typeface="Calibri Light"/>
              </a:rPr>
              <a:t>New Member Welcome</a:t>
            </a:r>
            <a:endParaRPr lang="en-US" sz="6600">
              <a:solidFill>
                <a:schemeClr val="bg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79A69-23A9-DD84-BAF8-E0BA1AA32E15}"/>
              </a:ext>
            </a:extLst>
          </p:cNvPr>
          <p:cNvSpPr txBox="1"/>
          <p:nvPr/>
        </p:nvSpPr>
        <p:spPr>
          <a:xfrm>
            <a:off x="1630689" y="3429000"/>
            <a:ext cx="43183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Kelly Spellman</a:t>
            </a:r>
            <a:endParaRPr lang="en-US" sz="4800" b="1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83F68-EE12-FB23-1E09-1DF98C1AE08E}"/>
              </a:ext>
            </a:extLst>
          </p:cNvPr>
          <p:cNvSpPr/>
          <p:nvPr/>
        </p:nvSpPr>
        <p:spPr>
          <a:xfrm>
            <a:off x="6938453" y="1915632"/>
            <a:ext cx="3175365" cy="4379868"/>
          </a:xfrm>
          <a:prstGeom prst="rect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13482EF-6752-7C65-B4E4-B6F1D599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37" y="2070062"/>
            <a:ext cx="2849600" cy="4071007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18090C30-09B4-0BC9-2C1E-16DEBD40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442" y="2071425"/>
            <a:ext cx="2881305" cy="4114800"/>
          </a:xfrm>
          <a:prstGeom prst="rect">
            <a:avLst/>
          </a:prstGeom>
        </p:spPr>
      </p:pic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1BE60F3F-4E1D-6A77-2B08-79CCE592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324" y="2051135"/>
            <a:ext cx="2881341" cy="4114800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7FC8C898-DB6B-2AF6-AC2D-63155257E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782" y="2048594"/>
            <a:ext cx="2881371" cy="4114800"/>
          </a:xfrm>
          <a:prstGeom prst="rect">
            <a:avLst/>
          </a:prstGeom>
        </p:spPr>
      </p:pic>
      <p:pic>
        <p:nvPicPr>
          <p:cNvPr id="9" name="Picture 8" descr="A person with long hair wearing a black shirt&#10;&#10;Description automatically generated">
            <a:extLst>
              <a:ext uri="{FF2B5EF4-FFF2-40B4-BE49-F238E27FC236}">
                <a16:creationId xmlns:a16="http://schemas.microsoft.com/office/drawing/2014/main" id="{52F3030E-2328-01FA-5732-9C8429A9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915" y="2048595"/>
            <a:ext cx="2880360" cy="4114800"/>
          </a:xfrm>
          <a:prstGeom prst="rect">
            <a:avLst/>
          </a:prstGeom>
        </p:spPr>
      </p:pic>
      <p:pic>
        <p:nvPicPr>
          <p:cNvPr id="10" name="Picture 9" descr="A person wearing glasses and a floral shirt&#10;&#10;Description automatically generated">
            <a:extLst>
              <a:ext uri="{FF2B5EF4-FFF2-40B4-BE49-F238E27FC236}">
                <a16:creationId xmlns:a16="http://schemas.microsoft.com/office/drawing/2014/main" id="{E9EF327D-4846-1742-D529-F1C9F417A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6542" y="2071341"/>
            <a:ext cx="28803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47ed312-d584-4d06-8e3d-550e93097b34" xsi:nil="true"/>
    <SharedWithUsers xmlns="8d03a79a-a692-439a-a348-a3f6e193deae">
      <UserInfo>
        <DisplayName>Stone, Magen</DisplayName>
        <AccountId>15</AccountId>
        <AccountType/>
      </UserInfo>
    </SharedWithUsers>
    <lcf76f155ced4ddcb4097134ff3c332f xmlns="a47ed312-d584-4d06-8e3d-550e93097b34">
      <Terms xmlns="http://schemas.microsoft.com/office/infopath/2007/PartnerControls"/>
    </lcf76f155ced4ddcb4097134ff3c332f>
    <TaxCatchAll xmlns="8d03a79a-a692-439a-a348-a3f6e193dea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933A741207745892C906D3F124C6C" ma:contentTypeVersion="18" ma:contentTypeDescription="Create a new document." ma:contentTypeScope="" ma:versionID="6fa0dceb57abccac1904c137bafee068">
  <xsd:schema xmlns:xsd="http://www.w3.org/2001/XMLSchema" xmlns:xs="http://www.w3.org/2001/XMLSchema" xmlns:p="http://schemas.microsoft.com/office/2006/metadata/properties" xmlns:ns2="a47ed312-d584-4d06-8e3d-550e93097b34" xmlns:ns3="8d03a79a-a692-439a-a348-a3f6e193deae" targetNamespace="http://schemas.microsoft.com/office/2006/metadata/properties" ma:root="true" ma:fieldsID="68437c5b0e214b4457bff7b167313fc2" ns2:_="" ns3:_="">
    <xsd:import namespace="a47ed312-d584-4d06-8e3d-550e93097b34"/>
    <xsd:import namespace="8d03a79a-a692-439a-a348-a3f6e193d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ed312-d584-4d06-8e3d-550e93097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eb5572-d5d8-453a-b044-92fd89e167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3a79a-a692-439a-a348-a3f6e193de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c95af56-c129-413d-9618-e57ee2f32343}" ma:internalName="TaxCatchAll" ma:showField="CatchAllData" ma:web="8d03a79a-a692-439a-a348-a3f6e193de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D0F1D7-9460-4118-B717-82BEEDC9E615}">
  <ds:schemaRefs>
    <ds:schemaRef ds:uri="http://schemas.microsoft.com/office/2006/documentManagement/types"/>
    <ds:schemaRef ds:uri="a47ed312-d584-4d06-8e3d-550e93097b34"/>
    <ds:schemaRef ds:uri="http://schemas.openxmlformats.org/package/2006/metadata/core-properties"/>
    <ds:schemaRef ds:uri="http://www.w3.org/XML/1998/namespace"/>
    <ds:schemaRef ds:uri="http://purl.org/dc/terms/"/>
    <ds:schemaRef ds:uri="8d03a79a-a692-439a-a348-a3f6e193deae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7BB64E3-B94D-483F-8FC7-65DEF98E099A}">
  <ds:schemaRefs>
    <ds:schemaRef ds:uri="8d03a79a-a692-439a-a348-a3f6e193deae"/>
    <ds:schemaRef ds:uri="a47ed312-d584-4d06-8e3d-550e93097b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A886E8-D037-4958-8494-30A5B0624F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Macintosh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Elephant</vt:lpstr>
      <vt:lpstr>Office Theme</vt:lpstr>
      <vt:lpstr>New Member Welcome</vt:lpstr>
      <vt:lpstr>New Member Welcome</vt:lpstr>
      <vt:lpstr>New Member Welcome</vt:lpstr>
      <vt:lpstr>New Member Welcome</vt:lpstr>
      <vt:lpstr>New Member Welcome</vt:lpstr>
      <vt:lpstr>New Member Welcome</vt:lpstr>
      <vt:lpstr>New Member Welcome</vt:lpstr>
      <vt:lpstr>New Member Welcome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Boltz, Tami</dc:creator>
  <cp:lastModifiedBy>Pena, Taylor</cp:lastModifiedBy>
  <cp:revision>67</cp:revision>
  <cp:lastPrinted>2024-03-04T19:34:48Z</cp:lastPrinted>
  <dcterms:created xsi:type="dcterms:W3CDTF">2023-01-11T22:47:25Z</dcterms:created>
  <dcterms:modified xsi:type="dcterms:W3CDTF">2024-11-06T20:17:13Z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0x0101008BD933A741207745892C906D3F124C6C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{"FileActivityType":"9","FileActivityTimeStamp":"2024-02-27T20:40:31.340Z","FileActivityUsersOnPage":[{"DisplayName":"Boltz, Tami","Id":"tboltz@second.org"},{"DisplayName":"Stone, Magen","Id":"mlstone@second.org"}],"FileActivityNavigationId":null}</vt:lpwstr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